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9" r:id="rId3"/>
    <p:sldId id="260" r:id="rId4"/>
    <p:sldId id="261" r:id="rId5"/>
    <p:sldId id="277" r:id="rId6"/>
    <p:sldId id="278" r:id="rId7"/>
    <p:sldId id="265" r:id="rId8"/>
    <p:sldId id="275" r:id="rId9"/>
    <p:sldId id="270" r:id="rId10"/>
    <p:sldId id="276" r:id="rId11"/>
    <p:sldId id="279" r:id="rId12"/>
    <p:sldId id="280" r:id="rId13"/>
    <p:sldId id="281" r:id="rId14"/>
    <p:sldId id="282" r:id="rId15"/>
    <p:sldId id="283" r:id="rId16"/>
    <p:sldId id="284" r:id="rId17"/>
    <p:sldId id="285" r:id="rId18"/>
    <p:sldId id="271" r:id="rId19"/>
    <p:sldId id="273" r:id="rId2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2127A-FE66-4BEC-9CC0-9B10ABEF5D0A}" v="307" dt="2023-04-25T16:41:00.297"/>
    <p1510:client id="{98963902-04E5-49EA-964C-2EAA75761E20}" v="970" dt="2023-04-25T19:28:55.841"/>
    <p1510:client id="{994B4BB9-77E9-4695-B01C-82B349BF680A}" v="201" dt="2023-04-25T17:35:41.790"/>
    <p1510:client id="{A097D1F6-2470-4539-9567-A5A3C8AACD3E}" v="1009" dt="2023-04-25T20:46:56.616"/>
    <p1510:client id="{E652B098-8FA8-4181-92C7-8803F02AD94A}" v="35" dt="2023-04-29T15:08:19.9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BA91B4-9110-4032-B423-F01739FC1ED6}"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46BB4CA4-86FD-4444-8CF5-32435F5ABB55}">
      <dgm:prSet/>
      <dgm:spPr/>
      <dgm:t>
        <a:bodyPr/>
        <a:lstStyle/>
        <a:p>
          <a:pPr>
            <a:lnSpc>
              <a:spcPct val="100000"/>
            </a:lnSpc>
          </a:pPr>
          <a:r>
            <a:rPr lang="en-GB" dirty="0">
              <a:latin typeface="Times New Roman"/>
              <a:cs typeface="Times New Roman"/>
            </a:rPr>
            <a:t>Introduction</a:t>
          </a:r>
          <a:endParaRPr lang="en-US" dirty="0">
            <a:latin typeface="Times New Roman"/>
            <a:cs typeface="Times New Roman"/>
          </a:endParaRPr>
        </a:p>
      </dgm:t>
    </dgm:pt>
    <dgm:pt modelId="{40A49ECC-73BF-4756-8570-A5062E9AA846}" type="parTrans" cxnId="{1492F312-84FD-4055-BAFC-65D5AF55BB8B}">
      <dgm:prSet/>
      <dgm:spPr/>
      <dgm:t>
        <a:bodyPr/>
        <a:lstStyle/>
        <a:p>
          <a:endParaRPr lang="en-US"/>
        </a:p>
      </dgm:t>
    </dgm:pt>
    <dgm:pt modelId="{F8A9B6D8-D354-4D5E-A5F7-D05948D43939}" type="sibTrans" cxnId="{1492F312-84FD-4055-BAFC-65D5AF55BB8B}">
      <dgm:prSet/>
      <dgm:spPr/>
      <dgm:t>
        <a:bodyPr/>
        <a:lstStyle/>
        <a:p>
          <a:pPr>
            <a:lnSpc>
              <a:spcPct val="100000"/>
            </a:lnSpc>
          </a:pPr>
          <a:endParaRPr lang="en-US"/>
        </a:p>
      </dgm:t>
    </dgm:pt>
    <dgm:pt modelId="{8BE1BDB2-E40F-4D3A-A608-E1FDDA4F80B3}">
      <dgm:prSet/>
      <dgm:spPr/>
      <dgm:t>
        <a:bodyPr/>
        <a:lstStyle/>
        <a:p>
          <a:pPr>
            <a:lnSpc>
              <a:spcPct val="100000"/>
            </a:lnSpc>
          </a:pPr>
          <a:r>
            <a:rPr lang="en-US" dirty="0">
              <a:latin typeface="Times New Roman"/>
              <a:cs typeface="Times New Roman"/>
            </a:rPr>
            <a:t>Objective</a:t>
          </a:r>
        </a:p>
      </dgm:t>
    </dgm:pt>
    <dgm:pt modelId="{224F3E95-EAAE-401D-8DAD-7470D7FCFF31}" type="parTrans" cxnId="{2D0B59D7-65F4-407E-91CD-53DED29169A8}">
      <dgm:prSet/>
      <dgm:spPr/>
      <dgm:t>
        <a:bodyPr/>
        <a:lstStyle/>
        <a:p>
          <a:endParaRPr lang="en-US"/>
        </a:p>
      </dgm:t>
    </dgm:pt>
    <dgm:pt modelId="{61860681-CE2E-4559-81FD-BB54D79FFB78}" type="sibTrans" cxnId="{2D0B59D7-65F4-407E-91CD-53DED29169A8}">
      <dgm:prSet/>
      <dgm:spPr/>
      <dgm:t>
        <a:bodyPr/>
        <a:lstStyle/>
        <a:p>
          <a:pPr>
            <a:lnSpc>
              <a:spcPct val="100000"/>
            </a:lnSpc>
          </a:pPr>
          <a:endParaRPr lang="en-US"/>
        </a:p>
      </dgm:t>
    </dgm:pt>
    <dgm:pt modelId="{52685D68-24AF-4DEC-8BE0-321FFF70DC94}">
      <dgm:prSet custT="1"/>
      <dgm:spPr/>
      <dgm:t>
        <a:bodyPr/>
        <a:lstStyle/>
        <a:p>
          <a:pPr algn="ctr">
            <a:lnSpc>
              <a:spcPct val="100000"/>
            </a:lnSpc>
          </a:pPr>
          <a:r>
            <a:rPr lang="en-GB" sz="1800" b="0" i="0" u="none" dirty="0">
              <a:effectLst/>
              <a:latin typeface="Times New Roman" panose="02020603050405020304" pitchFamily="18" charset="0"/>
              <a:cs typeface="Times New Roman" panose="02020603050405020304" pitchFamily="18" charset="0"/>
            </a:rPr>
            <a:t>   Background on Crime in Bangladesh</a:t>
          </a:r>
          <a:endParaRPr lang="en-US" sz="1800" u="none" dirty="0">
            <a:latin typeface="Times New Roman"/>
            <a:cs typeface="Times New Roman"/>
          </a:endParaRPr>
        </a:p>
      </dgm:t>
    </dgm:pt>
    <dgm:pt modelId="{659CDF63-B1FF-447C-81F6-EB8737E4D013}" type="parTrans" cxnId="{B5BB7E6E-6122-4418-A50F-6E4FA6D6B60F}">
      <dgm:prSet/>
      <dgm:spPr/>
      <dgm:t>
        <a:bodyPr/>
        <a:lstStyle/>
        <a:p>
          <a:endParaRPr lang="en-US"/>
        </a:p>
      </dgm:t>
    </dgm:pt>
    <dgm:pt modelId="{9231B79F-557F-4941-8825-248E6EA784E2}" type="sibTrans" cxnId="{B5BB7E6E-6122-4418-A50F-6E4FA6D6B60F}">
      <dgm:prSet/>
      <dgm:spPr/>
      <dgm:t>
        <a:bodyPr/>
        <a:lstStyle/>
        <a:p>
          <a:pPr>
            <a:lnSpc>
              <a:spcPct val="100000"/>
            </a:lnSpc>
          </a:pPr>
          <a:endParaRPr lang="en-US"/>
        </a:p>
      </dgm:t>
    </dgm:pt>
    <dgm:pt modelId="{CEBC90AB-EC92-4184-A97B-76AF3FE8C6F8}">
      <dgm:prSet phldr="0"/>
      <dgm:spPr/>
      <dgm:t>
        <a:bodyPr/>
        <a:lstStyle/>
        <a:p>
          <a:pPr algn="ctr">
            <a:lnSpc>
              <a:spcPct val="100000"/>
            </a:lnSpc>
          </a:pPr>
          <a:r>
            <a:rPr lang="en-US" dirty="0">
              <a:latin typeface="Times New Roman"/>
              <a:cs typeface="Times New Roman"/>
            </a:rPr>
            <a:t>Data Clustering &amp; Applying Models </a:t>
          </a:r>
        </a:p>
      </dgm:t>
    </dgm:pt>
    <dgm:pt modelId="{CC8B6D89-47BE-4BEB-8959-906B6B74429E}" type="parTrans" cxnId="{7557FF07-5166-4C59-A117-7BDEB4EAB5BA}">
      <dgm:prSet/>
      <dgm:spPr/>
      <dgm:t>
        <a:bodyPr/>
        <a:lstStyle/>
        <a:p>
          <a:endParaRPr lang="en-US"/>
        </a:p>
      </dgm:t>
    </dgm:pt>
    <dgm:pt modelId="{23C6D68C-A547-4B7E-BAB7-3A9772D49F9E}" type="sibTrans" cxnId="{7557FF07-5166-4C59-A117-7BDEB4EAB5BA}">
      <dgm:prSet/>
      <dgm:spPr/>
      <dgm:t>
        <a:bodyPr/>
        <a:lstStyle/>
        <a:p>
          <a:pPr>
            <a:lnSpc>
              <a:spcPct val="100000"/>
            </a:lnSpc>
          </a:pPr>
          <a:endParaRPr lang="en-US"/>
        </a:p>
      </dgm:t>
    </dgm:pt>
    <dgm:pt modelId="{F5A34BA0-593C-4D06-B5A8-11155423D3F3}">
      <dgm:prSet/>
      <dgm:spPr/>
      <dgm:t>
        <a:bodyPr/>
        <a:lstStyle/>
        <a:p>
          <a:pPr>
            <a:lnSpc>
              <a:spcPct val="100000"/>
            </a:lnSpc>
          </a:pPr>
          <a:r>
            <a:rPr lang="en-US" dirty="0">
              <a:latin typeface="Times New Roman"/>
              <a:cs typeface="Times New Roman"/>
            </a:rPr>
            <a:t>Result and Analysis</a:t>
          </a:r>
        </a:p>
      </dgm:t>
    </dgm:pt>
    <dgm:pt modelId="{4F7BF62A-A888-4D3E-99D8-60C60B7C4880}" type="parTrans" cxnId="{EE4E7A89-27AD-4253-A374-9A1CF2199F00}">
      <dgm:prSet/>
      <dgm:spPr/>
      <dgm:t>
        <a:bodyPr/>
        <a:lstStyle/>
        <a:p>
          <a:endParaRPr lang="en-US"/>
        </a:p>
      </dgm:t>
    </dgm:pt>
    <dgm:pt modelId="{0AF4E653-BEEF-43FF-93C1-A288EE2C7E25}" type="sibTrans" cxnId="{EE4E7A89-27AD-4253-A374-9A1CF2199F00}">
      <dgm:prSet/>
      <dgm:spPr/>
      <dgm:t>
        <a:bodyPr/>
        <a:lstStyle/>
        <a:p>
          <a:pPr>
            <a:lnSpc>
              <a:spcPct val="100000"/>
            </a:lnSpc>
          </a:pPr>
          <a:endParaRPr lang="en-US"/>
        </a:p>
      </dgm:t>
    </dgm:pt>
    <dgm:pt modelId="{C4063C71-FF8A-47F9-AA80-645071840752}">
      <dgm:prSet/>
      <dgm:spPr/>
      <dgm:t>
        <a:bodyPr/>
        <a:lstStyle/>
        <a:p>
          <a:pPr>
            <a:lnSpc>
              <a:spcPct val="100000"/>
            </a:lnSpc>
          </a:pPr>
          <a:r>
            <a:rPr lang="en-US" dirty="0">
              <a:latin typeface="Times New Roman"/>
              <a:cs typeface="Times New Roman"/>
            </a:rPr>
            <a:t>Conclusions</a:t>
          </a:r>
        </a:p>
      </dgm:t>
    </dgm:pt>
    <dgm:pt modelId="{279F3CA9-B657-4D06-B48A-92B5D92AB902}" type="parTrans" cxnId="{A998CE16-373B-44F1-9BC5-544D4A13F151}">
      <dgm:prSet/>
      <dgm:spPr/>
      <dgm:t>
        <a:bodyPr/>
        <a:lstStyle/>
        <a:p>
          <a:endParaRPr lang="en-US"/>
        </a:p>
      </dgm:t>
    </dgm:pt>
    <dgm:pt modelId="{2EB9E799-0128-439B-87D2-1D3A83BC5C4D}" type="sibTrans" cxnId="{A998CE16-373B-44F1-9BC5-544D4A13F151}">
      <dgm:prSet/>
      <dgm:spPr/>
      <dgm:t>
        <a:bodyPr/>
        <a:lstStyle/>
        <a:p>
          <a:endParaRPr lang="en-US"/>
        </a:p>
      </dgm:t>
    </dgm:pt>
    <dgm:pt modelId="{488A82C3-33FF-416D-A69D-0173617EA537}">
      <dgm:prSet phldr="0"/>
      <dgm:spPr/>
      <dgm:t>
        <a:bodyPr/>
        <a:lstStyle/>
        <a:p>
          <a:pPr algn="ctr">
            <a:lnSpc>
              <a:spcPct val="100000"/>
            </a:lnSpc>
          </a:pPr>
          <a:r>
            <a:rPr lang="en-US" dirty="0">
              <a:latin typeface="Times New Roman"/>
              <a:cs typeface="Times New Roman"/>
            </a:rPr>
            <a:t>           Data Collection &amp;     Description</a:t>
          </a:r>
        </a:p>
      </dgm:t>
    </dgm:pt>
    <dgm:pt modelId="{7AAC6616-88F9-4BA3-BE46-0D8CCCD958B7}" type="parTrans" cxnId="{78C343A0-091F-4022-A695-71547FA87425}">
      <dgm:prSet/>
      <dgm:spPr/>
      <dgm:t>
        <a:bodyPr/>
        <a:lstStyle/>
        <a:p>
          <a:endParaRPr lang="en-US"/>
        </a:p>
      </dgm:t>
    </dgm:pt>
    <dgm:pt modelId="{7AFC1F00-1EF9-4D8F-AE0E-AF19B2670542}" type="sibTrans" cxnId="{78C343A0-091F-4022-A695-71547FA87425}">
      <dgm:prSet/>
      <dgm:spPr/>
      <dgm:t>
        <a:bodyPr/>
        <a:lstStyle/>
        <a:p>
          <a:pPr>
            <a:lnSpc>
              <a:spcPct val="100000"/>
            </a:lnSpc>
          </a:pPr>
          <a:endParaRPr lang="en-GB"/>
        </a:p>
      </dgm:t>
    </dgm:pt>
    <dgm:pt modelId="{B7DE933C-45CB-44DA-B58B-5F29DB5FD0C1}" type="pres">
      <dgm:prSet presAssocID="{7FBA91B4-9110-4032-B423-F01739FC1ED6}" presName="root" presStyleCnt="0">
        <dgm:presLayoutVars>
          <dgm:dir/>
          <dgm:resizeHandles val="exact"/>
        </dgm:presLayoutVars>
      </dgm:prSet>
      <dgm:spPr/>
    </dgm:pt>
    <dgm:pt modelId="{6640F016-6C1A-4106-A059-46CD904685F3}" type="pres">
      <dgm:prSet presAssocID="{7FBA91B4-9110-4032-B423-F01739FC1ED6}" presName="container" presStyleCnt="0">
        <dgm:presLayoutVars>
          <dgm:dir/>
          <dgm:resizeHandles val="exact"/>
        </dgm:presLayoutVars>
      </dgm:prSet>
      <dgm:spPr/>
    </dgm:pt>
    <dgm:pt modelId="{CDB1BEA9-7AF8-41CF-AC1F-381E2D73C7A0}" type="pres">
      <dgm:prSet presAssocID="{46BB4CA4-86FD-4444-8CF5-32435F5ABB55}" presName="compNode" presStyleCnt="0"/>
      <dgm:spPr/>
    </dgm:pt>
    <dgm:pt modelId="{E5E8A975-3785-4248-A00C-D02816CDDCA9}" type="pres">
      <dgm:prSet presAssocID="{46BB4CA4-86FD-4444-8CF5-32435F5ABB55}" presName="iconBgRect" presStyleLbl="bgShp" presStyleIdx="0" presStyleCnt="7"/>
      <dgm:spPr/>
    </dgm:pt>
    <dgm:pt modelId="{77A86CBC-EBB9-4E6D-B186-4F06EA027535}" type="pres">
      <dgm:prSet presAssocID="{46BB4CA4-86FD-4444-8CF5-32435F5ABB55}" presName="iconRect" presStyleLbl="node1" presStyleIdx="0" presStyleCnt="7" custLinFactX="300000" custLinFactNeighborX="388563" custLinFactNeighborY="-6600"/>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ke"/>
        </a:ext>
      </dgm:extLst>
    </dgm:pt>
    <dgm:pt modelId="{F192103F-55B8-4B1F-845D-E2DEDC56F066}" type="pres">
      <dgm:prSet presAssocID="{46BB4CA4-86FD-4444-8CF5-32435F5ABB55}" presName="spaceRect" presStyleCnt="0"/>
      <dgm:spPr/>
    </dgm:pt>
    <dgm:pt modelId="{2D9D3F05-671D-4B39-940F-E59EEB55A16B}" type="pres">
      <dgm:prSet presAssocID="{46BB4CA4-86FD-4444-8CF5-32435F5ABB55}" presName="textRect" presStyleLbl="revTx" presStyleIdx="0" presStyleCnt="7">
        <dgm:presLayoutVars>
          <dgm:chMax val="1"/>
          <dgm:chPref val="1"/>
        </dgm:presLayoutVars>
      </dgm:prSet>
      <dgm:spPr/>
    </dgm:pt>
    <dgm:pt modelId="{568F0136-2FBB-4333-8355-7AAC97D0F882}" type="pres">
      <dgm:prSet presAssocID="{F8A9B6D8-D354-4D5E-A5F7-D05948D43939}" presName="sibTrans" presStyleLbl="sibTrans2D1" presStyleIdx="0" presStyleCnt="0"/>
      <dgm:spPr/>
    </dgm:pt>
    <dgm:pt modelId="{588079DA-BB45-40E0-8B08-FA845D7D2AFC}" type="pres">
      <dgm:prSet presAssocID="{8BE1BDB2-E40F-4D3A-A608-E1FDDA4F80B3}" presName="compNode" presStyleCnt="0"/>
      <dgm:spPr/>
    </dgm:pt>
    <dgm:pt modelId="{5BB17CF2-30BD-4B54-B83C-2EAF546A5A9B}" type="pres">
      <dgm:prSet presAssocID="{8BE1BDB2-E40F-4D3A-A608-E1FDDA4F80B3}" presName="iconBgRect" presStyleLbl="bgShp" presStyleIdx="1" presStyleCnt="7"/>
      <dgm:spPr/>
    </dgm:pt>
    <dgm:pt modelId="{72852554-F57C-4695-8623-D9A17186CA26}" type="pres">
      <dgm:prSet presAssocID="{8BE1BDB2-E40F-4D3A-A608-E1FDDA4F80B3}" presName="iconRect" presStyleLbl="node1" presStyleIdx="1" presStyleCnt="7" custLinFactNeighborX="-1109" custLinFactNeighborY="84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agnostic"/>
        </a:ext>
      </dgm:extLst>
    </dgm:pt>
    <dgm:pt modelId="{B1DCCDF2-CDD0-47AF-9A79-3B284D7E035E}" type="pres">
      <dgm:prSet presAssocID="{8BE1BDB2-E40F-4D3A-A608-E1FDDA4F80B3}" presName="spaceRect" presStyleCnt="0"/>
      <dgm:spPr/>
    </dgm:pt>
    <dgm:pt modelId="{64D64612-F4AE-470B-814F-8D00F3F714C8}" type="pres">
      <dgm:prSet presAssocID="{8BE1BDB2-E40F-4D3A-A608-E1FDDA4F80B3}" presName="textRect" presStyleLbl="revTx" presStyleIdx="1" presStyleCnt="7">
        <dgm:presLayoutVars>
          <dgm:chMax val="1"/>
          <dgm:chPref val="1"/>
        </dgm:presLayoutVars>
      </dgm:prSet>
      <dgm:spPr/>
    </dgm:pt>
    <dgm:pt modelId="{C67368D0-340F-4D7D-830A-0F25BD322F1D}" type="pres">
      <dgm:prSet presAssocID="{61860681-CE2E-4559-81FD-BB54D79FFB78}" presName="sibTrans" presStyleLbl="sibTrans2D1" presStyleIdx="0" presStyleCnt="0"/>
      <dgm:spPr/>
    </dgm:pt>
    <dgm:pt modelId="{7D73BC3B-CB23-4809-A407-C43BAD5636B6}" type="pres">
      <dgm:prSet presAssocID="{52685D68-24AF-4DEC-8BE0-321FFF70DC94}" presName="compNode" presStyleCnt="0"/>
      <dgm:spPr/>
    </dgm:pt>
    <dgm:pt modelId="{F4D96965-6E99-4193-A3B8-ADA251084F8F}" type="pres">
      <dgm:prSet presAssocID="{52685D68-24AF-4DEC-8BE0-321FFF70DC94}" presName="iconBgRect" presStyleLbl="bgShp" presStyleIdx="2" presStyleCnt="7"/>
      <dgm:spPr/>
    </dgm:pt>
    <dgm:pt modelId="{A6354698-7A7B-439D-9F9B-C0D5BB5C0DC2}" type="pres">
      <dgm:prSet presAssocID="{52685D68-24AF-4DEC-8BE0-321FFF70DC94}"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ment"/>
        </a:ext>
      </dgm:extLst>
    </dgm:pt>
    <dgm:pt modelId="{5627688B-D84F-4748-8D6C-612F6473516C}" type="pres">
      <dgm:prSet presAssocID="{52685D68-24AF-4DEC-8BE0-321FFF70DC94}" presName="spaceRect" presStyleCnt="0"/>
      <dgm:spPr/>
    </dgm:pt>
    <dgm:pt modelId="{8A472B79-7CB7-47DF-86E3-73B3193F583B}" type="pres">
      <dgm:prSet presAssocID="{52685D68-24AF-4DEC-8BE0-321FFF70DC94}" presName="textRect" presStyleLbl="revTx" presStyleIdx="2" presStyleCnt="7" custScaleX="140305" custScaleY="104011" custLinFactNeighborX="1630" custLinFactNeighborY="4954">
        <dgm:presLayoutVars>
          <dgm:chMax val="1"/>
          <dgm:chPref val="1"/>
        </dgm:presLayoutVars>
      </dgm:prSet>
      <dgm:spPr/>
    </dgm:pt>
    <dgm:pt modelId="{40E525E5-C08E-4C69-A807-24D53513CC8D}" type="pres">
      <dgm:prSet presAssocID="{9231B79F-557F-4941-8825-248E6EA784E2}" presName="sibTrans" presStyleLbl="sibTrans2D1" presStyleIdx="0" presStyleCnt="0"/>
      <dgm:spPr/>
    </dgm:pt>
    <dgm:pt modelId="{419EDC03-EBD8-4681-AF65-D05D8C74CD75}" type="pres">
      <dgm:prSet presAssocID="{488A82C3-33FF-416D-A69D-0173617EA537}" presName="compNode" presStyleCnt="0"/>
      <dgm:spPr/>
    </dgm:pt>
    <dgm:pt modelId="{FDF528E4-88B3-4221-AAEC-DD86F5677521}" type="pres">
      <dgm:prSet presAssocID="{488A82C3-33FF-416D-A69D-0173617EA537}" presName="iconBgRect" presStyleLbl="bgShp" presStyleIdx="3" presStyleCnt="7"/>
      <dgm:spPr/>
    </dgm:pt>
    <dgm:pt modelId="{AB518586-2D73-4B95-8F2E-2B1BCCFED400}" type="pres">
      <dgm:prSet presAssocID="{488A82C3-33FF-416D-A69D-0173617EA537}" presName="iconRect" presStyleLbl="node1" presStyleIdx="3" presStyleCnt="7"/>
      <dgm:spPr/>
    </dgm:pt>
    <dgm:pt modelId="{3C2DFD74-7E49-476A-8190-8590E1870D33}" type="pres">
      <dgm:prSet presAssocID="{488A82C3-33FF-416D-A69D-0173617EA537}" presName="spaceRect" presStyleCnt="0"/>
      <dgm:spPr/>
    </dgm:pt>
    <dgm:pt modelId="{8B7E25C9-1CB6-4397-814A-29FF77EF0034}" type="pres">
      <dgm:prSet presAssocID="{488A82C3-33FF-416D-A69D-0173617EA537}" presName="textRect" presStyleLbl="revTx" presStyleIdx="3" presStyleCnt="7" custScaleX="205168" custLinFactNeighborX="-12663" custLinFactNeighborY="-1025">
        <dgm:presLayoutVars>
          <dgm:chMax val="1"/>
          <dgm:chPref val="1"/>
        </dgm:presLayoutVars>
      </dgm:prSet>
      <dgm:spPr/>
    </dgm:pt>
    <dgm:pt modelId="{DA08F734-4E2B-482F-B0E5-5FA4C8E8E1B1}" type="pres">
      <dgm:prSet presAssocID="{7AFC1F00-1EF9-4D8F-AE0E-AF19B2670542}" presName="sibTrans" presStyleLbl="sibTrans2D1" presStyleIdx="0" presStyleCnt="0"/>
      <dgm:spPr/>
    </dgm:pt>
    <dgm:pt modelId="{21222849-0742-4CBB-B691-FC2C981AB27C}" type="pres">
      <dgm:prSet presAssocID="{CEBC90AB-EC92-4184-A97B-76AF3FE8C6F8}" presName="compNode" presStyleCnt="0"/>
      <dgm:spPr/>
    </dgm:pt>
    <dgm:pt modelId="{A51BC9F4-1354-4993-96E0-19D0DEC60E2A}" type="pres">
      <dgm:prSet presAssocID="{CEBC90AB-EC92-4184-A97B-76AF3FE8C6F8}" presName="iconBgRect" presStyleLbl="bgShp" presStyleIdx="4" presStyleCnt="7"/>
      <dgm:spPr/>
    </dgm:pt>
    <dgm:pt modelId="{A37F4E2B-64A5-4739-874A-BACE20902114}" type="pres">
      <dgm:prSet presAssocID="{CEBC90AB-EC92-4184-A97B-76AF3FE8C6F8}" presName="iconRect" presStyleLbl="node1" presStyleIdx="4" presStyleCnt="7" custLinFactX="-420748" custLinFactY="-200000" custLinFactNeighborX="-500000" custLinFactNeighborY="-200379"/>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3E5491D0-2880-4AD7-86F9-AFA4AA6F5F24}" type="pres">
      <dgm:prSet presAssocID="{CEBC90AB-EC92-4184-A97B-76AF3FE8C6F8}" presName="spaceRect" presStyleCnt="0"/>
      <dgm:spPr/>
    </dgm:pt>
    <dgm:pt modelId="{E24EEA9E-6858-4EFB-A5C3-7C9F7D9E1932}" type="pres">
      <dgm:prSet presAssocID="{CEBC90AB-EC92-4184-A97B-76AF3FE8C6F8}" presName="textRect" presStyleLbl="revTx" presStyleIdx="4" presStyleCnt="7" custScaleX="216584" custLinFactNeighborX="37775" custLinFactNeighborY="23044">
        <dgm:presLayoutVars>
          <dgm:chMax val="1"/>
          <dgm:chPref val="1"/>
        </dgm:presLayoutVars>
      </dgm:prSet>
      <dgm:spPr/>
    </dgm:pt>
    <dgm:pt modelId="{1042121F-707D-4A6E-97AD-C7A290057B2C}" type="pres">
      <dgm:prSet presAssocID="{23C6D68C-A547-4B7E-BAB7-3A9772D49F9E}" presName="sibTrans" presStyleLbl="sibTrans2D1" presStyleIdx="0" presStyleCnt="0"/>
      <dgm:spPr/>
    </dgm:pt>
    <dgm:pt modelId="{6BEB5E6A-F407-43FC-9E14-7E2E893CAA1D}" type="pres">
      <dgm:prSet presAssocID="{F5A34BA0-593C-4D06-B5A8-11155423D3F3}" presName="compNode" presStyleCnt="0"/>
      <dgm:spPr/>
    </dgm:pt>
    <dgm:pt modelId="{CA950760-917C-4439-A3D2-CC2CB3E7827A}" type="pres">
      <dgm:prSet presAssocID="{F5A34BA0-593C-4D06-B5A8-11155423D3F3}" presName="iconBgRect" presStyleLbl="bgShp" presStyleIdx="5" presStyleCnt="7"/>
      <dgm:spPr/>
    </dgm:pt>
    <dgm:pt modelId="{1B2BF84F-9D78-4BEB-A486-AC6970D8BB69}" type="pres">
      <dgm:prSet presAssocID="{F5A34BA0-593C-4D06-B5A8-11155423D3F3}" presName="iconRect" presStyleLbl="node1" presStyleIdx="5"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istory"/>
        </a:ext>
      </dgm:extLst>
    </dgm:pt>
    <dgm:pt modelId="{5554E4AD-530C-4F69-B6F4-EF02349A4C3C}" type="pres">
      <dgm:prSet presAssocID="{F5A34BA0-593C-4D06-B5A8-11155423D3F3}" presName="spaceRect" presStyleCnt="0"/>
      <dgm:spPr/>
    </dgm:pt>
    <dgm:pt modelId="{F76EC126-4051-448C-B18B-74759100041F}" type="pres">
      <dgm:prSet presAssocID="{F5A34BA0-593C-4D06-B5A8-11155423D3F3}" presName="textRect" presStyleLbl="revTx" presStyleIdx="5" presStyleCnt="7" custScaleX="186357" custLinFactNeighborX="36733" custLinFactNeighborY="2477">
        <dgm:presLayoutVars>
          <dgm:chMax val="1"/>
          <dgm:chPref val="1"/>
        </dgm:presLayoutVars>
      </dgm:prSet>
      <dgm:spPr/>
    </dgm:pt>
    <dgm:pt modelId="{FA8E11FE-0C60-429B-9395-3169678459C1}" type="pres">
      <dgm:prSet presAssocID="{0AF4E653-BEEF-43FF-93C1-A288EE2C7E25}" presName="sibTrans" presStyleLbl="sibTrans2D1" presStyleIdx="0" presStyleCnt="0"/>
      <dgm:spPr/>
    </dgm:pt>
    <dgm:pt modelId="{12C535AD-BA39-4268-86D4-54F8D896E2AC}" type="pres">
      <dgm:prSet presAssocID="{C4063C71-FF8A-47F9-AA80-645071840752}" presName="compNode" presStyleCnt="0"/>
      <dgm:spPr/>
    </dgm:pt>
    <dgm:pt modelId="{0C5F40AD-675D-4975-A323-BB9D65A063A7}" type="pres">
      <dgm:prSet presAssocID="{C4063C71-FF8A-47F9-AA80-645071840752}" presName="iconBgRect" presStyleLbl="bgShp" presStyleIdx="6" presStyleCnt="7"/>
      <dgm:spPr/>
    </dgm:pt>
    <dgm:pt modelId="{BE2716D1-1C96-456F-A96A-3F0901F9073D}" type="pres">
      <dgm:prSet presAssocID="{C4063C71-FF8A-47F9-AA80-645071840752}" presName="iconRect" presStyleLbl="node1" presStyleIdx="6"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mmunications"/>
        </a:ext>
      </dgm:extLst>
    </dgm:pt>
    <dgm:pt modelId="{2956382C-63AC-4734-9E11-36CF4DBE5B7E}" type="pres">
      <dgm:prSet presAssocID="{C4063C71-FF8A-47F9-AA80-645071840752}" presName="spaceRect" presStyleCnt="0"/>
      <dgm:spPr/>
    </dgm:pt>
    <dgm:pt modelId="{4D6FCA1B-9D37-4D4D-A7AE-68EB467A4F8E}" type="pres">
      <dgm:prSet presAssocID="{C4063C71-FF8A-47F9-AA80-645071840752}" presName="textRect" presStyleLbl="revTx" presStyleIdx="6" presStyleCnt="7">
        <dgm:presLayoutVars>
          <dgm:chMax val="1"/>
          <dgm:chPref val="1"/>
        </dgm:presLayoutVars>
      </dgm:prSet>
      <dgm:spPr/>
    </dgm:pt>
  </dgm:ptLst>
  <dgm:cxnLst>
    <dgm:cxn modelId="{86788103-23A4-43F5-87DE-9ED192CA70AA}" type="presOf" srcId="{7FBA91B4-9110-4032-B423-F01739FC1ED6}" destId="{B7DE933C-45CB-44DA-B58B-5F29DB5FD0C1}" srcOrd="0" destOrd="0" presId="urn:microsoft.com/office/officeart/2018/2/layout/IconCircleList"/>
    <dgm:cxn modelId="{B654F503-FF69-46D7-8E22-CC9AB0CD848C}" type="presOf" srcId="{52685D68-24AF-4DEC-8BE0-321FFF70DC94}" destId="{8A472B79-7CB7-47DF-86E3-73B3193F583B}" srcOrd="0" destOrd="0" presId="urn:microsoft.com/office/officeart/2018/2/layout/IconCircleList"/>
    <dgm:cxn modelId="{A08EDC04-B132-4D9C-90DC-0961307F12F9}" type="presOf" srcId="{61860681-CE2E-4559-81FD-BB54D79FFB78}" destId="{C67368D0-340F-4D7D-830A-0F25BD322F1D}" srcOrd="0" destOrd="0" presId="urn:microsoft.com/office/officeart/2018/2/layout/IconCircleList"/>
    <dgm:cxn modelId="{7557FF07-5166-4C59-A117-7BDEB4EAB5BA}" srcId="{7FBA91B4-9110-4032-B423-F01739FC1ED6}" destId="{CEBC90AB-EC92-4184-A97B-76AF3FE8C6F8}" srcOrd="4" destOrd="0" parTransId="{CC8B6D89-47BE-4BEB-8959-906B6B74429E}" sibTransId="{23C6D68C-A547-4B7E-BAB7-3A9772D49F9E}"/>
    <dgm:cxn modelId="{1492F312-84FD-4055-BAFC-65D5AF55BB8B}" srcId="{7FBA91B4-9110-4032-B423-F01739FC1ED6}" destId="{46BB4CA4-86FD-4444-8CF5-32435F5ABB55}" srcOrd="0" destOrd="0" parTransId="{40A49ECC-73BF-4756-8570-A5062E9AA846}" sibTransId="{F8A9B6D8-D354-4D5E-A5F7-D05948D43939}"/>
    <dgm:cxn modelId="{A998CE16-373B-44F1-9BC5-544D4A13F151}" srcId="{7FBA91B4-9110-4032-B423-F01739FC1ED6}" destId="{C4063C71-FF8A-47F9-AA80-645071840752}" srcOrd="6" destOrd="0" parTransId="{279F3CA9-B657-4D06-B48A-92B5D92AB902}" sibTransId="{2EB9E799-0128-439B-87D2-1D3A83BC5C4D}"/>
    <dgm:cxn modelId="{E3FD023C-9CB7-40DF-B869-CDDDB7F4A86D}" type="presOf" srcId="{7AFC1F00-1EF9-4D8F-AE0E-AF19B2670542}" destId="{DA08F734-4E2B-482F-B0E5-5FA4C8E8E1B1}" srcOrd="0" destOrd="0" presId="urn:microsoft.com/office/officeart/2018/2/layout/IconCircleList"/>
    <dgm:cxn modelId="{B5BB7E6E-6122-4418-A50F-6E4FA6D6B60F}" srcId="{7FBA91B4-9110-4032-B423-F01739FC1ED6}" destId="{52685D68-24AF-4DEC-8BE0-321FFF70DC94}" srcOrd="2" destOrd="0" parTransId="{659CDF63-B1FF-447C-81F6-EB8737E4D013}" sibTransId="{9231B79F-557F-4941-8825-248E6EA784E2}"/>
    <dgm:cxn modelId="{A9829E54-50F2-42E3-B370-6A548E2D37E4}" type="presOf" srcId="{C4063C71-FF8A-47F9-AA80-645071840752}" destId="{4D6FCA1B-9D37-4D4D-A7AE-68EB467A4F8E}" srcOrd="0" destOrd="0" presId="urn:microsoft.com/office/officeart/2018/2/layout/IconCircleList"/>
    <dgm:cxn modelId="{E4DEDB74-8433-4B35-AFDA-79F9C29D5382}" type="presOf" srcId="{0AF4E653-BEEF-43FF-93C1-A288EE2C7E25}" destId="{FA8E11FE-0C60-429B-9395-3169678459C1}" srcOrd="0" destOrd="0" presId="urn:microsoft.com/office/officeart/2018/2/layout/IconCircleList"/>
    <dgm:cxn modelId="{94ADEB56-A03F-456A-B97A-5C22BFE6501F}" type="presOf" srcId="{9231B79F-557F-4941-8825-248E6EA784E2}" destId="{40E525E5-C08E-4C69-A807-24D53513CC8D}" srcOrd="0" destOrd="0" presId="urn:microsoft.com/office/officeart/2018/2/layout/IconCircleList"/>
    <dgm:cxn modelId="{5E72D87F-BBA2-4F3F-B921-22D7E279288E}" type="presOf" srcId="{F8A9B6D8-D354-4D5E-A5F7-D05948D43939}" destId="{568F0136-2FBB-4333-8355-7AAC97D0F882}" srcOrd="0" destOrd="0" presId="urn:microsoft.com/office/officeart/2018/2/layout/IconCircleList"/>
    <dgm:cxn modelId="{EE4E7A89-27AD-4253-A374-9A1CF2199F00}" srcId="{7FBA91B4-9110-4032-B423-F01739FC1ED6}" destId="{F5A34BA0-593C-4D06-B5A8-11155423D3F3}" srcOrd="5" destOrd="0" parTransId="{4F7BF62A-A888-4D3E-99D8-60C60B7C4880}" sibTransId="{0AF4E653-BEEF-43FF-93C1-A288EE2C7E25}"/>
    <dgm:cxn modelId="{3FEFBB97-3F3B-4FEE-B7FD-3C6442CF332A}" type="presOf" srcId="{488A82C3-33FF-416D-A69D-0173617EA537}" destId="{8B7E25C9-1CB6-4397-814A-29FF77EF0034}" srcOrd="0" destOrd="0" presId="urn:microsoft.com/office/officeart/2018/2/layout/IconCircleList"/>
    <dgm:cxn modelId="{78C343A0-091F-4022-A695-71547FA87425}" srcId="{7FBA91B4-9110-4032-B423-F01739FC1ED6}" destId="{488A82C3-33FF-416D-A69D-0173617EA537}" srcOrd="3" destOrd="0" parTransId="{7AAC6616-88F9-4BA3-BE46-0D8CCCD958B7}" sibTransId="{7AFC1F00-1EF9-4D8F-AE0E-AF19B2670542}"/>
    <dgm:cxn modelId="{D6E329A7-3629-4BBC-BD51-07F3FBBA6B3C}" type="presOf" srcId="{46BB4CA4-86FD-4444-8CF5-32435F5ABB55}" destId="{2D9D3F05-671D-4B39-940F-E59EEB55A16B}" srcOrd="0" destOrd="0" presId="urn:microsoft.com/office/officeart/2018/2/layout/IconCircleList"/>
    <dgm:cxn modelId="{92077DA8-E53F-4CBE-B30B-7F26FC5D9740}" type="presOf" srcId="{23C6D68C-A547-4B7E-BAB7-3A9772D49F9E}" destId="{1042121F-707D-4A6E-97AD-C7A290057B2C}" srcOrd="0" destOrd="0" presId="urn:microsoft.com/office/officeart/2018/2/layout/IconCircleList"/>
    <dgm:cxn modelId="{F26D7CC1-160F-46DE-8ACF-7D49F9E84D04}" type="presOf" srcId="{CEBC90AB-EC92-4184-A97B-76AF3FE8C6F8}" destId="{E24EEA9E-6858-4EFB-A5C3-7C9F7D9E1932}" srcOrd="0" destOrd="0" presId="urn:microsoft.com/office/officeart/2018/2/layout/IconCircleList"/>
    <dgm:cxn modelId="{C78D2FC4-7E37-4CDD-A834-8FA82543387A}" type="presOf" srcId="{F5A34BA0-593C-4D06-B5A8-11155423D3F3}" destId="{F76EC126-4051-448C-B18B-74759100041F}" srcOrd="0" destOrd="0" presId="urn:microsoft.com/office/officeart/2018/2/layout/IconCircleList"/>
    <dgm:cxn modelId="{072B29D0-8B1D-4CD3-A677-9F654FBF1C55}" type="presOf" srcId="{8BE1BDB2-E40F-4D3A-A608-E1FDDA4F80B3}" destId="{64D64612-F4AE-470B-814F-8D00F3F714C8}" srcOrd="0" destOrd="0" presId="urn:microsoft.com/office/officeart/2018/2/layout/IconCircleList"/>
    <dgm:cxn modelId="{2D0B59D7-65F4-407E-91CD-53DED29169A8}" srcId="{7FBA91B4-9110-4032-B423-F01739FC1ED6}" destId="{8BE1BDB2-E40F-4D3A-A608-E1FDDA4F80B3}" srcOrd="1" destOrd="0" parTransId="{224F3E95-EAAE-401D-8DAD-7470D7FCFF31}" sibTransId="{61860681-CE2E-4559-81FD-BB54D79FFB78}"/>
    <dgm:cxn modelId="{5C1266C5-38DC-4522-B371-65E456F576E6}" type="presParOf" srcId="{B7DE933C-45CB-44DA-B58B-5F29DB5FD0C1}" destId="{6640F016-6C1A-4106-A059-46CD904685F3}" srcOrd="0" destOrd="0" presId="urn:microsoft.com/office/officeart/2018/2/layout/IconCircleList"/>
    <dgm:cxn modelId="{F365355B-9A02-4D2B-9F3B-E3C40B56889D}" type="presParOf" srcId="{6640F016-6C1A-4106-A059-46CD904685F3}" destId="{CDB1BEA9-7AF8-41CF-AC1F-381E2D73C7A0}" srcOrd="0" destOrd="0" presId="urn:microsoft.com/office/officeart/2018/2/layout/IconCircleList"/>
    <dgm:cxn modelId="{1CD5EC71-5707-4863-9BA2-236608822924}" type="presParOf" srcId="{CDB1BEA9-7AF8-41CF-AC1F-381E2D73C7A0}" destId="{E5E8A975-3785-4248-A00C-D02816CDDCA9}" srcOrd="0" destOrd="0" presId="urn:microsoft.com/office/officeart/2018/2/layout/IconCircleList"/>
    <dgm:cxn modelId="{5A0AB16D-056A-46BE-86AB-668030D4810F}" type="presParOf" srcId="{CDB1BEA9-7AF8-41CF-AC1F-381E2D73C7A0}" destId="{77A86CBC-EBB9-4E6D-B186-4F06EA027535}" srcOrd="1" destOrd="0" presId="urn:microsoft.com/office/officeart/2018/2/layout/IconCircleList"/>
    <dgm:cxn modelId="{4AD83766-1FCC-4453-A8C9-CEE69E4903B9}" type="presParOf" srcId="{CDB1BEA9-7AF8-41CF-AC1F-381E2D73C7A0}" destId="{F192103F-55B8-4B1F-845D-E2DEDC56F066}" srcOrd="2" destOrd="0" presId="urn:microsoft.com/office/officeart/2018/2/layout/IconCircleList"/>
    <dgm:cxn modelId="{35B42C4F-DA27-46AB-9F93-2BFE467EAEE4}" type="presParOf" srcId="{CDB1BEA9-7AF8-41CF-AC1F-381E2D73C7A0}" destId="{2D9D3F05-671D-4B39-940F-E59EEB55A16B}" srcOrd="3" destOrd="0" presId="urn:microsoft.com/office/officeart/2018/2/layout/IconCircleList"/>
    <dgm:cxn modelId="{4E17337D-14F6-422E-90E2-F32724DEE186}" type="presParOf" srcId="{6640F016-6C1A-4106-A059-46CD904685F3}" destId="{568F0136-2FBB-4333-8355-7AAC97D0F882}" srcOrd="1" destOrd="0" presId="urn:microsoft.com/office/officeart/2018/2/layout/IconCircleList"/>
    <dgm:cxn modelId="{EE248B9D-B32E-48EA-90A7-361F5877ABDD}" type="presParOf" srcId="{6640F016-6C1A-4106-A059-46CD904685F3}" destId="{588079DA-BB45-40E0-8B08-FA845D7D2AFC}" srcOrd="2" destOrd="0" presId="urn:microsoft.com/office/officeart/2018/2/layout/IconCircleList"/>
    <dgm:cxn modelId="{2B49EA84-4825-4F96-8AC0-920CC33616AC}" type="presParOf" srcId="{588079DA-BB45-40E0-8B08-FA845D7D2AFC}" destId="{5BB17CF2-30BD-4B54-B83C-2EAF546A5A9B}" srcOrd="0" destOrd="0" presId="urn:microsoft.com/office/officeart/2018/2/layout/IconCircleList"/>
    <dgm:cxn modelId="{081374A6-EC53-4C45-AC7C-54E645D086F5}" type="presParOf" srcId="{588079DA-BB45-40E0-8B08-FA845D7D2AFC}" destId="{72852554-F57C-4695-8623-D9A17186CA26}" srcOrd="1" destOrd="0" presId="urn:microsoft.com/office/officeart/2018/2/layout/IconCircleList"/>
    <dgm:cxn modelId="{649452EE-B2F9-4832-BD78-A1E14583D06E}" type="presParOf" srcId="{588079DA-BB45-40E0-8B08-FA845D7D2AFC}" destId="{B1DCCDF2-CDD0-47AF-9A79-3B284D7E035E}" srcOrd="2" destOrd="0" presId="urn:microsoft.com/office/officeart/2018/2/layout/IconCircleList"/>
    <dgm:cxn modelId="{99AB3635-1287-4968-99EB-6395D3D0E606}" type="presParOf" srcId="{588079DA-BB45-40E0-8B08-FA845D7D2AFC}" destId="{64D64612-F4AE-470B-814F-8D00F3F714C8}" srcOrd="3" destOrd="0" presId="urn:microsoft.com/office/officeart/2018/2/layout/IconCircleList"/>
    <dgm:cxn modelId="{953DD450-8D2C-4030-B6BC-9A270914650F}" type="presParOf" srcId="{6640F016-6C1A-4106-A059-46CD904685F3}" destId="{C67368D0-340F-4D7D-830A-0F25BD322F1D}" srcOrd="3" destOrd="0" presId="urn:microsoft.com/office/officeart/2018/2/layout/IconCircleList"/>
    <dgm:cxn modelId="{CE3C3A32-D7CB-4435-AE24-AB60DAA0D2DF}" type="presParOf" srcId="{6640F016-6C1A-4106-A059-46CD904685F3}" destId="{7D73BC3B-CB23-4809-A407-C43BAD5636B6}" srcOrd="4" destOrd="0" presId="urn:microsoft.com/office/officeart/2018/2/layout/IconCircleList"/>
    <dgm:cxn modelId="{63497C5E-FAC5-41E2-94F6-40AF3AD3E0D3}" type="presParOf" srcId="{7D73BC3B-CB23-4809-A407-C43BAD5636B6}" destId="{F4D96965-6E99-4193-A3B8-ADA251084F8F}" srcOrd="0" destOrd="0" presId="urn:microsoft.com/office/officeart/2018/2/layout/IconCircleList"/>
    <dgm:cxn modelId="{6B944FAA-76AE-47A9-B994-7B30763869E3}" type="presParOf" srcId="{7D73BC3B-CB23-4809-A407-C43BAD5636B6}" destId="{A6354698-7A7B-439D-9F9B-C0D5BB5C0DC2}" srcOrd="1" destOrd="0" presId="urn:microsoft.com/office/officeart/2018/2/layout/IconCircleList"/>
    <dgm:cxn modelId="{363D1A2F-35F2-46DF-828A-0418F32821E9}" type="presParOf" srcId="{7D73BC3B-CB23-4809-A407-C43BAD5636B6}" destId="{5627688B-D84F-4748-8D6C-612F6473516C}" srcOrd="2" destOrd="0" presId="urn:microsoft.com/office/officeart/2018/2/layout/IconCircleList"/>
    <dgm:cxn modelId="{0D80254D-052E-4396-A2A5-C8FD807D1572}" type="presParOf" srcId="{7D73BC3B-CB23-4809-A407-C43BAD5636B6}" destId="{8A472B79-7CB7-47DF-86E3-73B3193F583B}" srcOrd="3" destOrd="0" presId="urn:microsoft.com/office/officeart/2018/2/layout/IconCircleList"/>
    <dgm:cxn modelId="{E4FC9F7B-D264-4FBD-8EDB-095C98FDAF4A}" type="presParOf" srcId="{6640F016-6C1A-4106-A059-46CD904685F3}" destId="{40E525E5-C08E-4C69-A807-24D53513CC8D}" srcOrd="5" destOrd="0" presId="urn:microsoft.com/office/officeart/2018/2/layout/IconCircleList"/>
    <dgm:cxn modelId="{D1A30D24-7DE1-4619-A88F-2FD1E109BE79}" type="presParOf" srcId="{6640F016-6C1A-4106-A059-46CD904685F3}" destId="{419EDC03-EBD8-4681-AF65-D05D8C74CD75}" srcOrd="6" destOrd="0" presId="urn:microsoft.com/office/officeart/2018/2/layout/IconCircleList"/>
    <dgm:cxn modelId="{400FE8C7-824A-4383-8A78-0FC0921D849A}" type="presParOf" srcId="{419EDC03-EBD8-4681-AF65-D05D8C74CD75}" destId="{FDF528E4-88B3-4221-AAEC-DD86F5677521}" srcOrd="0" destOrd="0" presId="urn:microsoft.com/office/officeart/2018/2/layout/IconCircleList"/>
    <dgm:cxn modelId="{761F1C64-A184-4004-A475-7FCDD7281C3F}" type="presParOf" srcId="{419EDC03-EBD8-4681-AF65-D05D8C74CD75}" destId="{AB518586-2D73-4B95-8F2E-2B1BCCFED400}" srcOrd="1" destOrd="0" presId="urn:microsoft.com/office/officeart/2018/2/layout/IconCircleList"/>
    <dgm:cxn modelId="{2F222271-72F6-421A-953B-13A743C7C286}" type="presParOf" srcId="{419EDC03-EBD8-4681-AF65-D05D8C74CD75}" destId="{3C2DFD74-7E49-476A-8190-8590E1870D33}" srcOrd="2" destOrd="0" presId="urn:microsoft.com/office/officeart/2018/2/layout/IconCircleList"/>
    <dgm:cxn modelId="{6DDCCE68-22F9-4887-972D-E9A862AA0E91}" type="presParOf" srcId="{419EDC03-EBD8-4681-AF65-D05D8C74CD75}" destId="{8B7E25C9-1CB6-4397-814A-29FF77EF0034}" srcOrd="3" destOrd="0" presId="urn:microsoft.com/office/officeart/2018/2/layout/IconCircleList"/>
    <dgm:cxn modelId="{3885ECDE-002A-4806-A826-ED4798A4022D}" type="presParOf" srcId="{6640F016-6C1A-4106-A059-46CD904685F3}" destId="{DA08F734-4E2B-482F-B0E5-5FA4C8E8E1B1}" srcOrd="7" destOrd="0" presId="urn:microsoft.com/office/officeart/2018/2/layout/IconCircleList"/>
    <dgm:cxn modelId="{A21C8C89-ABC2-45E6-8290-6B8587610ECE}" type="presParOf" srcId="{6640F016-6C1A-4106-A059-46CD904685F3}" destId="{21222849-0742-4CBB-B691-FC2C981AB27C}" srcOrd="8" destOrd="0" presId="urn:microsoft.com/office/officeart/2018/2/layout/IconCircleList"/>
    <dgm:cxn modelId="{01130AC5-CD72-456F-9B0F-2E0D9146756C}" type="presParOf" srcId="{21222849-0742-4CBB-B691-FC2C981AB27C}" destId="{A51BC9F4-1354-4993-96E0-19D0DEC60E2A}" srcOrd="0" destOrd="0" presId="urn:microsoft.com/office/officeart/2018/2/layout/IconCircleList"/>
    <dgm:cxn modelId="{6A21D69C-D1DF-4A32-B788-D1A662C7FDD1}" type="presParOf" srcId="{21222849-0742-4CBB-B691-FC2C981AB27C}" destId="{A37F4E2B-64A5-4739-874A-BACE20902114}" srcOrd="1" destOrd="0" presId="urn:microsoft.com/office/officeart/2018/2/layout/IconCircleList"/>
    <dgm:cxn modelId="{87B34747-A96F-47F2-90FE-18F8EFAC3F28}" type="presParOf" srcId="{21222849-0742-4CBB-B691-FC2C981AB27C}" destId="{3E5491D0-2880-4AD7-86F9-AFA4AA6F5F24}" srcOrd="2" destOrd="0" presId="urn:microsoft.com/office/officeart/2018/2/layout/IconCircleList"/>
    <dgm:cxn modelId="{092B8584-F232-42D1-B8C2-60D4447F5BB8}" type="presParOf" srcId="{21222849-0742-4CBB-B691-FC2C981AB27C}" destId="{E24EEA9E-6858-4EFB-A5C3-7C9F7D9E1932}" srcOrd="3" destOrd="0" presId="urn:microsoft.com/office/officeart/2018/2/layout/IconCircleList"/>
    <dgm:cxn modelId="{0CF63A64-D116-4710-81BC-B54FF471DA57}" type="presParOf" srcId="{6640F016-6C1A-4106-A059-46CD904685F3}" destId="{1042121F-707D-4A6E-97AD-C7A290057B2C}" srcOrd="9" destOrd="0" presId="urn:microsoft.com/office/officeart/2018/2/layout/IconCircleList"/>
    <dgm:cxn modelId="{A3033B95-0DB5-4745-9E91-F3E88E6D4C2C}" type="presParOf" srcId="{6640F016-6C1A-4106-A059-46CD904685F3}" destId="{6BEB5E6A-F407-43FC-9E14-7E2E893CAA1D}" srcOrd="10" destOrd="0" presId="urn:microsoft.com/office/officeart/2018/2/layout/IconCircleList"/>
    <dgm:cxn modelId="{4FD10589-5D11-46AB-94EA-5F523BDEC6DE}" type="presParOf" srcId="{6BEB5E6A-F407-43FC-9E14-7E2E893CAA1D}" destId="{CA950760-917C-4439-A3D2-CC2CB3E7827A}" srcOrd="0" destOrd="0" presId="urn:microsoft.com/office/officeart/2018/2/layout/IconCircleList"/>
    <dgm:cxn modelId="{F52530C7-461F-4587-B312-55EDAFD5594E}" type="presParOf" srcId="{6BEB5E6A-F407-43FC-9E14-7E2E893CAA1D}" destId="{1B2BF84F-9D78-4BEB-A486-AC6970D8BB69}" srcOrd="1" destOrd="0" presId="urn:microsoft.com/office/officeart/2018/2/layout/IconCircleList"/>
    <dgm:cxn modelId="{2997EBBE-1385-47F2-A2B2-CDF1CF1EC42B}" type="presParOf" srcId="{6BEB5E6A-F407-43FC-9E14-7E2E893CAA1D}" destId="{5554E4AD-530C-4F69-B6F4-EF02349A4C3C}" srcOrd="2" destOrd="0" presId="urn:microsoft.com/office/officeart/2018/2/layout/IconCircleList"/>
    <dgm:cxn modelId="{6F360325-6576-4628-8B86-7E6C20D9966E}" type="presParOf" srcId="{6BEB5E6A-F407-43FC-9E14-7E2E893CAA1D}" destId="{F76EC126-4051-448C-B18B-74759100041F}" srcOrd="3" destOrd="0" presId="urn:microsoft.com/office/officeart/2018/2/layout/IconCircleList"/>
    <dgm:cxn modelId="{4A84238D-ABE4-4776-8D3D-88D31F8B4BB0}" type="presParOf" srcId="{6640F016-6C1A-4106-A059-46CD904685F3}" destId="{FA8E11FE-0C60-429B-9395-3169678459C1}" srcOrd="11" destOrd="0" presId="urn:microsoft.com/office/officeart/2018/2/layout/IconCircleList"/>
    <dgm:cxn modelId="{981FDA83-DD2F-4CC8-8F17-F17724A767E3}" type="presParOf" srcId="{6640F016-6C1A-4106-A059-46CD904685F3}" destId="{12C535AD-BA39-4268-86D4-54F8D896E2AC}" srcOrd="12" destOrd="0" presId="urn:microsoft.com/office/officeart/2018/2/layout/IconCircleList"/>
    <dgm:cxn modelId="{EF0A06BC-F6A4-4B26-9691-8747FEF82E02}" type="presParOf" srcId="{12C535AD-BA39-4268-86D4-54F8D896E2AC}" destId="{0C5F40AD-675D-4975-A323-BB9D65A063A7}" srcOrd="0" destOrd="0" presId="urn:microsoft.com/office/officeart/2018/2/layout/IconCircleList"/>
    <dgm:cxn modelId="{1778D16B-3E08-4EFE-B276-9E2C6067FEB2}" type="presParOf" srcId="{12C535AD-BA39-4268-86D4-54F8D896E2AC}" destId="{BE2716D1-1C96-456F-A96A-3F0901F9073D}" srcOrd="1" destOrd="0" presId="urn:microsoft.com/office/officeart/2018/2/layout/IconCircleList"/>
    <dgm:cxn modelId="{7D235E93-BC3E-4AA7-97BA-487066222189}" type="presParOf" srcId="{12C535AD-BA39-4268-86D4-54F8D896E2AC}" destId="{2956382C-63AC-4734-9E11-36CF4DBE5B7E}" srcOrd="2" destOrd="0" presId="urn:microsoft.com/office/officeart/2018/2/layout/IconCircleList"/>
    <dgm:cxn modelId="{84F341C4-2C9A-4976-9E0D-C6BD20682ABF}" type="presParOf" srcId="{12C535AD-BA39-4268-86D4-54F8D896E2AC}" destId="{4D6FCA1B-9D37-4D4D-A7AE-68EB467A4F8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8A975-3785-4248-A00C-D02816CDDCA9}">
      <dsp:nvSpPr>
        <dsp:cNvPr id="0" name=""/>
        <dsp:cNvSpPr/>
      </dsp:nvSpPr>
      <dsp:spPr>
        <a:xfrm>
          <a:off x="135397" y="776428"/>
          <a:ext cx="723892" cy="72389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A86CBC-EBB9-4E6D-B186-4F06EA027535}">
      <dsp:nvSpPr>
        <dsp:cNvPr id="0" name=""/>
        <dsp:cNvSpPr/>
      </dsp:nvSpPr>
      <dsp:spPr>
        <a:xfrm>
          <a:off x="3178398" y="900735"/>
          <a:ext cx="419857" cy="41985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3F05-671D-4B39-940F-E59EEB55A16B}">
      <dsp:nvSpPr>
        <dsp:cNvPr id="0" name=""/>
        <dsp:cNvSpPr/>
      </dsp:nvSpPr>
      <dsp:spPr>
        <a:xfrm>
          <a:off x="1014409" y="776428"/>
          <a:ext cx="1706317" cy="72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dirty="0">
              <a:latin typeface="Times New Roman"/>
              <a:cs typeface="Times New Roman"/>
            </a:rPr>
            <a:t>Introduction</a:t>
          </a:r>
          <a:endParaRPr lang="en-US" sz="2200" kern="1200" dirty="0">
            <a:latin typeface="Times New Roman"/>
            <a:cs typeface="Times New Roman"/>
          </a:endParaRPr>
        </a:p>
      </dsp:txBody>
      <dsp:txXfrm>
        <a:off x="1014409" y="776428"/>
        <a:ext cx="1706317" cy="723892"/>
      </dsp:txXfrm>
    </dsp:sp>
    <dsp:sp modelId="{5BB17CF2-30BD-4B54-B83C-2EAF546A5A9B}">
      <dsp:nvSpPr>
        <dsp:cNvPr id="0" name=""/>
        <dsp:cNvSpPr/>
      </dsp:nvSpPr>
      <dsp:spPr>
        <a:xfrm>
          <a:off x="3018039" y="776428"/>
          <a:ext cx="723892" cy="72389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852554-F57C-4695-8623-D9A17186CA26}">
      <dsp:nvSpPr>
        <dsp:cNvPr id="0" name=""/>
        <dsp:cNvSpPr/>
      </dsp:nvSpPr>
      <dsp:spPr>
        <a:xfrm>
          <a:off x="3165400" y="931997"/>
          <a:ext cx="419857" cy="41985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D64612-F4AE-470B-814F-8D00F3F714C8}">
      <dsp:nvSpPr>
        <dsp:cNvPr id="0" name=""/>
        <dsp:cNvSpPr/>
      </dsp:nvSpPr>
      <dsp:spPr>
        <a:xfrm>
          <a:off x="3897051" y="776428"/>
          <a:ext cx="1706317" cy="72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Times New Roman"/>
              <a:cs typeface="Times New Roman"/>
            </a:rPr>
            <a:t>Objective</a:t>
          </a:r>
        </a:p>
      </dsp:txBody>
      <dsp:txXfrm>
        <a:off x="3897051" y="776428"/>
        <a:ext cx="1706317" cy="723892"/>
      </dsp:txXfrm>
    </dsp:sp>
    <dsp:sp modelId="{F4D96965-6E99-4193-A3B8-ADA251084F8F}">
      <dsp:nvSpPr>
        <dsp:cNvPr id="0" name=""/>
        <dsp:cNvSpPr/>
      </dsp:nvSpPr>
      <dsp:spPr>
        <a:xfrm>
          <a:off x="5900682" y="776428"/>
          <a:ext cx="723892" cy="72389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354698-7A7B-439D-9F9B-C0D5BB5C0DC2}">
      <dsp:nvSpPr>
        <dsp:cNvPr id="0" name=""/>
        <dsp:cNvSpPr/>
      </dsp:nvSpPr>
      <dsp:spPr>
        <a:xfrm>
          <a:off x="6052699" y="928445"/>
          <a:ext cx="419857" cy="41985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472B79-7CB7-47DF-86E3-73B3193F583B}">
      <dsp:nvSpPr>
        <dsp:cNvPr id="0" name=""/>
        <dsp:cNvSpPr/>
      </dsp:nvSpPr>
      <dsp:spPr>
        <a:xfrm>
          <a:off x="6463641" y="797772"/>
          <a:ext cx="2394048" cy="752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GB" sz="1800" b="0" i="0" u="none" kern="1200" dirty="0">
              <a:effectLst/>
              <a:latin typeface="Times New Roman" panose="02020603050405020304" pitchFamily="18" charset="0"/>
              <a:cs typeface="Times New Roman" panose="02020603050405020304" pitchFamily="18" charset="0"/>
            </a:rPr>
            <a:t>   Background on Crime in Bangladesh</a:t>
          </a:r>
          <a:endParaRPr lang="en-US" sz="1800" u="none" kern="1200" dirty="0">
            <a:latin typeface="Times New Roman"/>
            <a:cs typeface="Times New Roman"/>
          </a:endParaRPr>
        </a:p>
      </dsp:txBody>
      <dsp:txXfrm>
        <a:off x="6463641" y="797772"/>
        <a:ext cx="2394048" cy="752927"/>
      </dsp:txXfrm>
    </dsp:sp>
    <dsp:sp modelId="{FDF528E4-88B3-4221-AAEC-DD86F5677521}">
      <dsp:nvSpPr>
        <dsp:cNvPr id="0" name=""/>
        <dsp:cNvSpPr/>
      </dsp:nvSpPr>
      <dsp:spPr>
        <a:xfrm>
          <a:off x="153635" y="2474188"/>
          <a:ext cx="723892" cy="72389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518586-2D73-4B95-8F2E-2B1BCCFED400}">
      <dsp:nvSpPr>
        <dsp:cNvPr id="0" name=""/>
        <dsp:cNvSpPr/>
      </dsp:nvSpPr>
      <dsp:spPr>
        <a:xfrm>
          <a:off x="305652" y="2626205"/>
          <a:ext cx="419857" cy="41985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7E25C9-1CB6-4397-814A-29FF77EF0034}">
      <dsp:nvSpPr>
        <dsp:cNvPr id="0" name=""/>
        <dsp:cNvSpPr/>
      </dsp:nvSpPr>
      <dsp:spPr>
        <a:xfrm>
          <a:off x="0" y="2466768"/>
          <a:ext cx="3500817" cy="72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pPr>
          <a:r>
            <a:rPr lang="en-US" sz="2200" kern="1200" dirty="0">
              <a:latin typeface="Times New Roman"/>
              <a:cs typeface="Times New Roman"/>
            </a:rPr>
            <a:t>           Data Collection &amp;     Description</a:t>
          </a:r>
        </a:p>
      </dsp:txBody>
      <dsp:txXfrm>
        <a:off x="0" y="2466768"/>
        <a:ext cx="3500817" cy="723892"/>
      </dsp:txXfrm>
    </dsp:sp>
    <dsp:sp modelId="{A51BC9F4-1354-4993-96E0-19D0DEC60E2A}">
      <dsp:nvSpPr>
        <dsp:cNvPr id="0" name=""/>
        <dsp:cNvSpPr/>
      </dsp:nvSpPr>
      <dsp:spPr>
        <a:xfrm>
          <a:off x="4049162" y="2474188"/>
          <a:ext cx="723892" cy="72389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7F4E2B-64A5-4739-874A-BACE20902114}">
      <dsp:nvSpPr>
        <dsp:cNvPr id="0" name=""/>
        <dsp:cNvSpPr/>
      </dsp:nvSpPr>
      <dsp:spPr>
        <a:xfrm>
          <a:off x="335349" y="945183"/>
          <a:ext cx="419857" cy="41985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4EEA9E-6858-4EFB-A5C3-7C9F7D9E1932}">
      <dsp:nvSpPr>
        <dsp:cNvPr id="0" name=""/>
        <dsp:cNvSpPr/>
      </dsp:nvSpPr>
      <dsp:spPr>
        <a:xfrm>
          <a:off x="4578089" y="2641001"/>
          <a:ext cx="3695610" cy="72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100000"/>
            </a:lnSpc>
            <a:spcBef>
              <a:spcPct val="0"/>
            </a:spcBef>
            <a:spcAft>
              <a:spcPct val="35000"/>
            </a:spcAft>
            <a:buNone/>
          </a:pPr>
          <a:r>
            <a:rPr lang="en-US" sz="2100" kern="1200" dirty="0">
              <a:latin typeface="Times New Roman"/>
              <a:cs typeface="Times New Roman"/>
            </a:rPr>
            <a:t>Data Clustering &amp; Applying Models </a:t>
          </a:r>
        </a:p>
      </dsp:txBody>
      <dsp:txXfrm>
        <a:off x="4578089" y="2641001"/>
        <a:ext cx="3695610" cy="723892"/>
      </dsp:txXfrm>
    </dsp:sp>
    <dsp:sp modelId="{CA950760-917C-4439-A3D2-CC2CB3E7827A}">
      <dsp:nvSpPr>
        <dsp:cNvPr id="0" name=""/>
        <dsp:cNvSpPr/>
      </dsp:nvSpPr>
      <dsp:spPr>
        <a:xfrm>
          <a:off x="135397" y="4157429"/>
          <a:ext cx="723892" cy="72389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BF84F-9D78-4BEB-A486-AC6970D8BB69}">
      <dsp:nvSpPr>
        <dsp:cNvPr id="0" name=""/>
        <dsp:cNvSpPr/>
      </dsp:nvSpPr>
      <dsp:spPr>
        <a:xfrm>
          <a:off x="287414" y="4309447"/>
          <a:ext cx="419857" cy="419857"/>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EC126-4051-448C-B18B-74759100041F}">
      <dsp:nvSpPr>
        <dsp:cNvPr id="0" name=""/>
        <dsp:cNvSpPr/>
      </dsp:nvSpPr>
      <dsp:spPr>
        <a:xfrm>
          <a:off x="904428" y="4175360"/>
          <a:ext cx="3179842" cy="72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Times New Roman"/>
              <a:cs typeface="Times New Roman"/>
            </a:rPr>
            <a:t>Result and Analysis</a:t>
          </a:r>
        </a:p>
      </dsp:txBody>
      <dsp:txXfrm>
        <a:off x="904428" y="4175360"/>
        <a:ext cx="3179842" cy="723892"/>
      </dsp:txXfrm>
    </dsp:sp>
    <dsp:sp modelId="{0C5F40AD-675D-4975-A323-BB9D65A063A7}">
      <dsp:nvSpPr>
        <dsp:cNvPr id="0" name=""/>
        <dsp:cNvSpPr/>
      </dsp:nvSpPr>
      <dsp:spPr>
        <a:xfrm>
          <a:off x="3754802" y="4157429"/>
          <a:ext cx="723892" cy="72389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716D1-1C96-456F-A96A-3F0901F9073D}">
      <dsp:nvSpPr>
        <dsp:cNvPr id="0" name=""/>
        <dsp:cNvSpPr/>
      </dsp:nvSpPr>
      <dsp:spPr>
        <a:xfrm>
          <a:off x="3906819" y="4309447"/>
          <a:ext cx="419857" cy="419857"/>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6FCA1B-9D37-4D4D-A7AE-68EB467A4F8E}">
      <dsp:nvSpPr>
        <dsp:cNvPr id="0" name=""/>
        <dsp:cNvSpPr/>
      </dsp:nvSpPr>
      <dsp:spPr>
        <a:xfrm>
          <a:off x="4633814" y="4157429"/>
          <a:ext cx="1706317" cy="72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Times New Roman"/>
              <a:cs typeface="Times New Roman"/>
            </a:rPr>
            <a:t>Conclusions</a:t>
          </a:r>
        </a:p>
      </dsp:txBody>
      <dsp:txXfrm>
        <a:off x="4633814" y="4157429"/>
        <a:ext cx="1706317" cy="72389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AB0F7-A2FE-47DC-949D-A346D3C4013A}" type="datetimeFigureOut">
              <a:rPr lang="en-US" smtClean="0"/>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1EAA0-42AE-4234-AE29-CA522C47F51C}" type="slidenum">
              <a:rPr lang="en-US" smtClean="0"/>
              <a:t>‹#›</a:t>
            </a:fld>
            <a:endParaRPr lang="en-US"/>
          </a:p>
        </p:txBody>
      </p:sp>
    </p:spTree>
    <p:extLst>
      <p:ext uri="{BB962C8B-B14F-4D97-AF65-F5344CB8AC3E}">
        <p14:creationId xmlns:p14="http://schemas.microsoft.com/office/powerpoint/2010/main" val="76937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4AD62412-1CC1-481D-A34C-09E733996E39}" type="datetime1">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3AE51AE4-3C58-4C53-9DD1-E30952C3A34A}" type="datetime1">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AE1564C2-B718-4D64-9D06-5FECD32C4DD4}" type="datetime1">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0863F231-1B34-49E7-A6F8-0FEC572A424D}" type="datetime1">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FAD02D3-C5C0-411F-869A-B30D995E456C}" type="datetime1">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010E3D76-70F7-4EFA-8E6D-BC0F8875C7A9}" type="datetime1">
              <a:rPr lang="en-GB" smtClean="0"/>
              <a:t>26/10/2023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D51050C4-0935-401A-8FEA-1BC5F6C6382B}" type="datetime1">
              <a:rPr lang="en-GB" smtClean="0"/>
              <a:t>26/10/2023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39B9A084-740C-4C8E-A41A-58A62DC9D90B}" type="datetime1">
              <a:rPr lang="en-GB" smtClean="0"/>
              <a:t>26/10/2023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5897A-0305-4E77-95F5-9C58FADE823C}" type="datetime1">
              <a:rPr lang="en-GB" smtClean="0"/>
              <a:t>26/10/2023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1C25D67-CA97-491C-A8BC-D4E40BEACF06}" type="datetime1">
              <a:rPr lang="en-GB" smtClean="0"/>
              <a:t>26/10/2023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53E7C85-AE64-4DA7-895D-8D72F72DBBFD}" type="datetime1">
              <a:rPr lang="en-GB" smtClean="0"/>
              <a:t>26/10/2023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A8DB3-C70B-4C8B-8E41-82F3F519F196}" type="datetime1">
              <a:rPr lang="en-GB" smtClean="0"/>
              <a:t>26/10/2023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sp>
        <p:nvSpPr>
          <p:cNvPr id="3" name="Subtitle 2"/>
          <p:cNvSpPr>
            <a:spLocks noGrp="1"/>
          </p:cNvSpPr>
          <p:nvPr>
            <p:ph type="subTitle" idx="1"/>
          </p:nvPr>
        </p:nvSpPr>
        <p:spPr>
          <a:xfrm>
            <a:off x="2998525" y="977321"/>
            <a:ext cx="9116542" cy="1455981"/>
          </a:xfrm>
        </p:spPr>
        <p:txBody>
          <a:bodyPr vert="horz" lIns="91440" tIns="45720" rIns="91440" bIns="45720" rtlCol="0" anchor="t">
            <a:normAutofit/>
          </a:bodyPr>
          <a:lstStyle/>
          <a:p>
            <a:r>
              <a:rPr lang="en-GB" sz="3600" dirty="0">
                <a:latin typeface="Times New Roman"/>
                <a:cs typeface="Calibri"/>
              </a:rPr>
              <a:t>Bangladesh Army University of Science and Technology(BAUST)</a:t>
            </a:r>
            <a:endParaRPr lang="en-GB" sz="2800" dirty="0">
              <a:latin typeface="Times New Roman"/>
              <a:cs typeface="Calibri" panose="020F0502020204030204"/>
            </a:endParaRPr>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Times New Roman"/>
              <a:cs typeface="Times New Roman"/>
            </a:endParaRPr>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dirty="0">
              <a:latin typeface="Times New Roman"/>
              <a:cs typeface="Times New Roman"/>
            </a:endParaRPr>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Times New Roman"/>
              <a:cs typeface="Times New Roman"/>
            </a:endParaRPr>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dirty="0">
              <a:latin typeface="Times New Roman"/>
              <a:cs typeface="Times New Roman"/>
            </a:endParaRPr>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dirty="0">
              <a:latin typeface="Times New Roman"/>
              <a:cs typeface="Times New Roman"/>
            </a:endParaRPr>
          </a:p>
        </p:txBody>
      </p:sp>
      <p:pic>
        <p:nvPicPr>
          <p:cNvPr id="4" name="Picture 4" descr="Logo&#10;&#10;Description automatically generated">
            <a:extLst>
              <a:ext uri="{FF2B5EF4-FFF2-40B4-BE49-F238E27FC236}">
                <a16:creationId xmlns:a16="http://schemas.microsoft.com/office/drawing/2014/main" id="{4C65CE68-0FCB-5092-C375-24D7D5842D09}"/>
              </a:ext>
            </a:extLst>
          </p:cNvPr>
          <p:cNvPicPr>
            <a:picLocks noChangeAspect="1"/>
          </p:cNvPicPr>
          <p:nvPr/>
        </p:nvPicPr>
        <p:blipFill rotWithShape="1">
          <a:blip r:embed="rId2"/>
          <a:srcRect r="3" b="3"/>
          <a:stretch/>
        </p:blipFill>
        <p:spPr>
          <a:xfrm>
            <a:off x="358623" y="1441323"/>
            <a:ext cx="4276583" cy="427658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Times New Roman"/>
              <a:cs typeface="Times New Roman"/>
            </a:endParaRPr>
          </a:p>
        </p:txBody>
      </p:sp>
      <p:sp>
        <p:nvSpPr>
          <p:cNvPr id="2" name="Subtitle 2">
            <a:extLst>
              <a:ext uri="{FF2B5EF4-FFF2-40B4-BE49-F238E27FC236}">
                <a16:creationId xmlns:a16="http://schemas.microsoft.com/office/drawing/2014/main" id="{963DCD2A-685A-0FA3-769E-28C880BB56F4}"/>
              </a:ext>
            </a:extLst>
          </p:cNvPr>
          <p:cNvSpPr txBox="1">
            <a:spLocks/>
          </p:cNvSpPr>
          <p:nvPr/>
        </p:nvSpPr>
        <p:spPr>
          <a:xfrm>
            <a:off x="4520513" y="2462628"/>
            <a:ext cx="6472981" cy="145598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latin typeface="Times New Roman"/>
                <a:cs typeface="Calibri"/>
              </a:rPr>
              <a:t>Project Topic</a:t>
            </a:r>
            <a:endParaRPr lang="en-GB" dirty="0">
              <a:latin typeface="Times New Roman"/>
              <a:cs typeface="Calibri" panose="020F0502020204030204"/>
            </a:endParaRPr>
          </a:p>
        </p:txBody>
      </p:sp>
      <p:sp>
        <p:nvSpPr>
          <p:cNvPr id="6" name="TextBox 5">
            <a:extLst>
              <a:ext uri="{FF2B5EF4-FFF2-40B4-BE49-F238E27FC236}">
                <a16:creationId xmlns:a16="http://schemas.microsoft.com/office/drawing/2014/main" id="{EA1DAFD8-6156-11FD-ED9E-5C388FB5056C}"/>
              </a:ext>
            </a:extLst>
          </p:cNvPr>
          <p:cNvSpPr txBox="1"/>
          <p:nvPr/>
        </p:nvSpPr>
        <p:spPr>
          <a:xfrm>
            <a:off x="4742218" y="3431717"/>
            <a:ext cx="6983053"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Crime Analysis for Bangladesh</a:t>
            </a:r>
          </a:p>
        </p:txBody>
      </p:sp>
      <p:sp>
        <p:nvSpPr>
          <p:cNvPr id="7" name="Subtitle 2">
            <a:extLst>
              <a:ext uri="{FF2B5EF4-FFF2-40B4-BE49-F238E27FC236}">
                <a16:creationId xmlns:a16="http://schemas.microsoft.com/office/drawing/2014/main" id="{A364CD95-083C-C3C7-C01B-9BB44FB69D81}"/>
              </a:ext>
            </a:extLst>
          </p:cNvPr>
          <p:cNvSpPr txBox="1">
            <a:spLocks/>
          </p:cNvSpPr>
          <p:nvPr/>
        </p:nvSpPr>
        <p:spPr>
          <a:xfrm>
            <a:off x="6639515" y="5191166"/>
            <a:ext cx="3946357" cy="145598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400" dirty="0">
                <a:latin typeface="Times New Roman"/>
                <a:cs typeface="Calibri"/>
              </a:rPr>
              <a:t>Presented By</a:t>
            </a:r>
          </a:p>
          <a:p>
            <a:pPr algn="l"/>
            <a:r>
              <a:rPr lang="en-GB" sz="1600" b="1" dirty="0">
                <a:latin typeface="Times New Roman"/>
                <a:cs typeface="Calibri"/>
              </a:rPr>
              <a:t>Md. Imran Parvez</a:t>
            </a:r>
            <a:br>
              <a:rPr lang="en-GB" sz="1600" b="1" dirty="0">
                <a:latin typeface="Times New Roman"/>
                <a:cs typeface="Calibri"/>
              </a:rPr>
            </a:br>
            <a:r>
              <a:rPr lang="en-GB" sz="1600" dirty="0">
                <a:latin typeface="Times New Roman"/>
                <a:cs typeface="Calibri"/>
              </a:rPr>
              <a:t>(200101024)</a:t>
            </a:r>
            <a:endParaRPr lang="en-GB" sz="1600" b="1" dirty="0">
              <a:latin typeface="Times New Roman"/>
              <a:cs typeface="Calibri"/>
            </a:endParaRPr>
          </a:p>
          <a:p>
            <a:pPr algn="l"/>
            <a:r>
              <a:rPr lang="en-GB" sz="1600" b="1" dirty="0">
                <a:latin typeface="Times New Roman"/>
                <a:cs typeface="Calibri"/>
              </a:rPr>
              <a:t>Md. Rasa Raj</a:t>
            </a:r>
            <a:br>
              <a:rPr lang="en-GB" sz="1600" b="1" dirty="0">
                <a:latin typeface="Times New Roman"/>
                <a:cs typeface="Calibri"/>
              </a:rPr>
            </a:br>
            <a:r>
              <a:rPr lang="en-GB" sz="1600" dirty="0">
                <a:latin typeface="Times New Roman"/>
                <a:cs typeface="Calibri"/>
              </a:rPr>
              <a:t>(200101054)      </a:t>
            </a:r>
          </a:p>
        </p:txBody>
      </p:sp>
      <p:sp>
        <p:nvSpPr>
          <p:cNvPr id="5" name="Subtitle 2">
            <a:extLst>
              <a:ext uri="{FF2B5EF4-FFF2-40B4-BE49-F238E27FC236}">
                <a16:creationId xmlns:a16="http://schemas.microsoft.com/office/drawing/2014/main" id="{FA91195E-458E-E350-3F77-F71A1E0A76A9}"/>
              </a:ext>
            </a:extLst>
          </p:cNvPr>
          <p:cNvSpPr txBox="1">
            <a:spLocks/>
          </p:cNvSpPr>
          <p:nvPr/>
        </p:nvSpPr>
        <p:spPr>
          <a:xfrm>
            <a:off x="7736541" y="5208453"/>
            <a:ext cx="4339406" cy="1455981"/>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sz="1400" dirty="0">
                <a:latin typeface="Times New Roman"/>
                <a:cs typeface="Calibri"/>
              </a:rPr>
              <a:t>Presented To</a:t>
            </a:r>
          </a:p>
          <a:p>
            <a:pPr algn="r"/>
            <a:r>
              <a:rPr lang="en-US" sz="1600" b="1" dirty="0">
                <a:latin typeface="Times New Roman" panose="02020603050405020304" pitchFamily="18" charset="0"/>
                <a:cs typeface="Times New Roman" panose="02020603050405020304" pitchFamily="18" charset="0"/>
              </a:rPr>
              <a:t>Md. Mamun Hossain </a:t>
            </a:r>
          </a:p>
          <a:p>
            <a:pPr algn="r"/>
            <a:r>
              <a:rPr lang="en-US" sz="1600" dirty="0">
                <a:latin typeface="Times New Roman" panose="02020603050405020304" pitchFamily="18" charset="0"/>
                <a:cs typeface="Times New Roman" panose="02020603050405020304" pitchFamily="18" charset="0"/>
              </a:rPr>
              <a:t>(Assistant Professor, BAUST)</a:t>
            </a:r>
          </a:p>
          <a:p>
            <a:pPr algn="r"/>
            <a:r>
              <a:rPr lang="en-US" sz="1800" b="1" dirty="0" err="1">
                <a:latin typeface="Times New Roman" panose="02020603050405020304" pitchFamily="18" charset="0"/>
                <a:cs typeface="Times New Roman" panose="02020603050405020304" pitchFamily="18" charset="0"/>
              </a:rPr>
              <a:t>Jerin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Tasnim</a:t>
            </a:r>
            <a:r>
              <a:rPr lang="en-US" sz="1800" b="1" dirty="0">
                <a:latin typeface="Times New Roman" panose="02020603050405020304" pitchFamily="18" charset="0"/>
                <a:cs typeface="Times New Roman" panose="02020603050405020304" pitchFamily="18" charset="0"/>
              </a:rPr>
              <a:t> </a:t>
            </a:r>
          </a:p>
          <a:p>
            <a:pPr algn="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Lecturer,BAUST</a:t>
            </a:r>
            <a:r>
              <a:rPr lang="en-US" sz="18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pPr algn="r"/>
            <a:endParaRPr lang="en-GB" sz="1600" dirty="0">
              <a:latin typeface="Times New Roman"/>
              <a:cs typeface="Calibri" panose="020F0502020204030204"/>
            </a:endParaRPr>
          </a:p>
        </p:txBody>
      </p:sp>
      <p:cxnSp>
        <p:nvCxnSpPr>
          <p:cNvPr id="10" name="Straight Connector 9">
            <a:extLst>
              <a:ext uri="{FF2B5EF4-FFF2-40B4-BE49-F238E27FC236}">
                <a16:creationId xmlns:a16="http://schemas.microsoft.com/office/drawing/2014/main" id="{1E1ABFF8-8A06-3A3F-4104-74E4600AEC32}"/>
              </a:ext>
            </a:extLst>
          </p:cNvPr>
          <p:cNvCxnSpPr/>
          <p:nvPr/>
        </p:nvCxnSpPr>
        <p:spPr>
          <a:xfrm>
            <a:off x="8892988" y="5011271"/>
            <a:ext cx="0" cy="1635876"/>
          </a:xfrm>
          <a:prstGeom prst="line">
            <a:avLst/>
          </a:prstGeom>
        </p:spPr>
        <p:style>
          <a:lnRef idx="1">
            <a:schemeClr val="dk1"/>
          </a:lnRef>
          <a:fillRef idx="0">
            <a:schemeClr val="dk1"/>
          </a:fillRef>
          <a:effectRef idx="0">
            <a:schemeClr val="dk1"/>
          </a:effectRef>
          <a:fontRef idx="minor">
            <a:schemeClr val="tx1"/>
          </a:fontRef>
        </p:style>
      </p:cxnSp>
      <p:sp>
        <p:nvSpPr>
          <p:cNvPr id="8" name="Slide Number Placeholder 7">
            <a:extLst>
              <a:ext uri="{FF2B5EF4-FFF2-40B4-BE49-F238E27FC236}">
                <a16:creationId xmlns:a16="http://schemas.microsoft.com/office/drawing/2014/main" id="{FAB18ACD-1636-E009-0423-56CE4869DDB8}"/>
              </a:ext>
            </a:extLst>
          </p:cNvPr>
          <p:cNvSpPr>
            <a:spLocks noGrp="1"/>
          </p:cNvSpPr>
          <p:nvPr>
            <p:ph type="sldNum" sz="quarter" idx="12"/>
          </p:nvPr>
        </p:nvSpPr>
        <p:spPr/>
        <p:txBody>
          <a:bodyPr/>
          <a:lstStyle/>
          <a:p>
            <a:fld id="{330EA680-D336-4FF7-8B7A-9848BB0A1C32}" type="slidenum">
              <a:rPr lang="en-GB" smtClean="0"/>
              <a:t>1</a:t>
            </a:fld>
            <a:endParaRPr lang="en-GB"/>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400"/>
                                        <p:tgtEl>
                                          <p:spTgt spid="2">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4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000"/>
                                  </p:stCondLst>
                                  <p:iterate type="lt">
                                    <p:tmPct val="10000"/>
                                  </p:iterate>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4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2000"/>
                                  </p:stCondLst>
                                  <p:iterate type="lt">
                                    <p:tmPct val="10000"/>
                                  </p:iterate>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400"/>
                                        <p:tgtEl>
                                          <p:spTgt spid="7">
                                            <p:txEl>
                                              <p:pRg st="2" end="2"/>
                                            </p:txEl>
                                          </p:spTgt>
                                        </p:tgtEl>
                                      </p:cBhvr>
                                    </p:animEffect>
                                  </p:childTnLst>
                                </p:cTn>
                              </p:par>
                              <p:par>
                                <p:cTn id="24" presetID="10" presetClass="entr" presetSubtype="0" fill="hold" grpId="0" nodeType="withEffect">
                                  <p:stCondLst>
                                    <p:cond delay="2000"/>
                                  </p:stCondLst>
                                  <p:iterate type="lt">
                                    <p:tmPct val="10000"/>
                                  </p:iterate>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P spid="7" grpId="0" build="p"/>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C698-8CD4-7583-8DE9-E304CA968B1C}"/>
              </a:ext>
            </a:extLst>
          </p:cNvPr>
          <p:cNvSpPr>
            <a:spLocks noGrp="1"/>
          </p:cNvSpPr>
          <p:nvPr>
            <p:ph type="title"/>
          </p:nvPr>
        </p:nvSpPr>
        <p:spPr>
          <a:xfrm>
            <a:off x="838200" y="365126"/>
            <a:ext cx="9986818" cy="705654"/>
          </a:xfrm>
        </p:spPr>
        <p:txBody>
          <a:bodyPr>
            <a:normAutofit fontScale="90000"/>
          </a:bodyPr>
          <a:lstStyle/>
          <a:p>
            <a:r>
              <a:rPr lang="en-GB" sz="6000" dirty="0">
                <a:latin typeface="Times New Roman"/>
                <a:cs typeface="Calibri Light"/>
              </a:rPr>
              <a:t>Data Clustering </a:t>
            </a:r>
            <a:endParaRPr lang="en-GB" sz="6000" dirty="0">
              <a:latin typeface="Times New Roman"/>
              <a:cs typeface="Times New Roman"/>
            </a:endParaRPr>
          </a:p>
        </p:txBody>
      </p:sp>
      <p:cxnSp>
        <p:nvCxnSpPr>
          <p:cNvPr id="8" name="Straight Connector 7">
            <a:extLst>
              <a:ext uri="{FF2B5EF4-FFF2-40B4-BE49-F238E27FC236}">
                <a16:creationId xmlns:a16="http://schemas.microsoft.com/office/drawing/2014/main" id="{06D4602B-225F-1DBB-237A-BF7F415B54D3}"/>
              </a:ext>
            </a:extLst>
          </p:cNvPr>
          <p:cNvCxnSpPr/>
          <p:nvPr/>
        </p:nvCxnSpPr>
        <p:spPr>
          <a:xfrm>
            <a:off x="838200" y="1380565"/>
            <a:ext cx="10515600" cy="0"/>
          </a:xfrm>
          <a:prstGeom prst="line">
            <a:avLst/>
          </a:prstGeom>
        </p:spPr>
        <p:style>
          <a:lnRef idx="3">
            <a:schemeClr val="accent5"/>
          </a:lnRef>
          <a:fillRef idx="0">
            <a:schemeClr val="accent5"/>
          </a:fillRef>
          <a:effectRef idx="2">
            <a:schemeClr val="accent5"/>
          </a:effectRef>
          <a:fontRef idx="minor">
            <a:schemeClr val="tx1"/>
          </a:fontRef>
        </p:style>
      </p:cxnSp>
      <p:sp>
        <p:nvSpPr>
          <p:cNvPr id="10" name="Rectangle 2">
            <a:extLst>
              <a:ext uri="{FF2B5EF4-FFF2-40B4-BE49-F238E27FC236}">
                <a16:creationId xmlns:a16="http://schemas.microsoft.com/office/drawing/2014/main" id="{352F008C-8273-8643-A276-F08D5112FFB2}"/>
              </a:ext>
            </a:extLst>
          </p:cNvPr>
          <p:cNvSpPr>
            <a:spLocks noChangeArrowheads="1"/>
          </p:cNvSpPr>
          <p:nvPr/>
        </p:nvSpPr>
        <p:spPr bwMode="auto">
          <a:xfrm>
            <a:off x="-221673" y="16902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3">
            <a:extLst>
              <a:ext uri="{FF2B5EF4-FFF2-40B4-BE49-F238E27FC236}">
                <a16:creationId xmlns:a16="http://schemas.microsoft.com/office/drawing/2014/main" id="{DEDB1E01-47DD-BE0B-D84E-85339F446E5E}"/>
              </a:ext>
            </a:extLst>
          </p:cNvPr>
          <p:cNvSpPr>
            <a:spLocks noChangeArrowheads="1"/>
          </p:cNvSpPr>
          <p:nvPr/>
        </p:nvSpPr>
        <p:spPr bwMode="auto">
          <a:xfrm>
            <a:off x="2868225" y="6433453"/>
            <a:ext cx="64555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K-means clustering data of crime analysis for Bangladesh (label and without label)</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D67F5CC-45B4-C4C2-3E0A-936D9B2F6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3" y="1557402"/>
            <a:ext cx="5439712" cy="4734443"/>
          </a:xfrm>
          <a:prstGeom prst="rect">
            <a:avLst/>
          </a:prstGeom>
        </p:spPr>
      </p:pic>
      <p:pic>
        <p:nvPicPr>
          <p:cNvPr id="11" name="Picture 10">
            <a:extLst>
              <a:ext uri="{FF2B5EF4-FFF2-40B4-BE49-F238E27FC236}">
                <a16:creationId xmlns:a16="http://schemas.microsoft.com/office/drawing/2014/main" id="{64F29E6F-762A-F11E-583D-3E4D4C860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058" y="1495654"/>
            <a:ext cx="4923742" cy="4800160"/>
          </a:xfrm>
          <a:prstGeom prst="rect">
            <a:avLst/>
          </a:prstGeom>
        </p:spPr>
      </p:pic>
      <p:sp>
        <p:nvSpPr>
          <p:cNvPr id="13" name="Slide Number Placeholder 12">
            <a:extLst>
              <a:ext uri="{FF2B5EF4-FFF2-40B4-BE49-F238E27FC236}">
                <a16:creationId xmlns:a16="http://schemas.microsoft.com/office/drawing/2014/main" id="{5A08D298-B62B-6DE4-3D0E-60C9060C599C}"/>
              </a:ext>
            </a:extLst>
          </p:cNvPr>
          <p:cNvSpPr>
            <a:spLocks noGrp="1"/>
          </p:cNvSpPr>
          <p:nvPr>
            <p:ph type="sldNum" sz="quarter" idx="12"/>
          </p:nvPr>
        </p:nvSpPr>
        <p:spPr/>
        <p:txBody>
          <a:bodyPr/>
          <a:lstStyle/>
          <a:p>
            <a:fld id="{330EA680-D336-4FF7-8B7A-9848BB0A1C32}" type="slidenum">
              <a:rPr lang="en-GB" smtClean="0"/>
              <a:t>10</a:t>
            </a:fld>
            <a:endParaRPr lang="en-GB"/>
          </a:p>
        </p:txBody>
      </p:sp>
    </p:spTree>
    <p:extLst>
      <p:ext uri="{BB962C8B-B14F-4D97-AF65-F5344CB8AC3E}">
        <p14:creationId xmlns:p14="http://schemas.microsoft.com/office/powerpoint/2010/main" val="3132229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dirty="0">
              <a:ln>
                <a:noFill/>
              </a:ln>
              <a:effectLst/>
              <a:uLnTx/>
              <a:uFillTx/>
              <a:latin typeface="Times New Roman"/>
              <a:cs typeface="Times New Roman"/>
            </a:endParaRPr>
          </a:p>
        </p:txBody>
      </p:sp>
      <p:sp>
        <p:nvSpPr>
          <p:cNvPr id="2" name="Title 1">
            <a:extLst>
              <a:ext uri="{FF2B5EF4-FFF2-40B4-BE49-F238E27FC236}">
                <a16:creationId xmlns:a16="http://schemas.microsoft.com/office/drawing/2014/main" id="{C02075F4-7B12-147C-B818-C73E6CE61315}"/>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4800" kern="1200" dirty="0">
                <a:solidFill>
                  <a:srgbClr val="3F3F3F"/>
                </a:solidFill>
                <a:latin typeface="Times New Roman"/>
                <a:cs typeface="Times New Roman"/>
              </a:rPr>
              <a:t>Machine Learning Algorithms</a:t>
            </a:r>
          </a:p>
        </p:txBody>
      </p:sp>
      <p:sp>
        <p:nvSpPr>
          <p:cNvPr id="3" name="Content Placeholder 2">
            <a:extLst>
              <a:ext uri="{FF2B5EF4-FFF2-40B4-BE49-F238E27FC236}">
                <a16:creationId xmlns:a16="http://schemas.microsoft.com/office/drawing/2014/main" id="{203FFC34-1FB7-E0F4-8921-B64CC56AD069}"/>
              </a:ext>
            </a:extLst>
          </p:cNvPr>
          <p:cNvSpPr>
            <a:spLocks noGrp="1"/>
          </p:cNvSpPr>
          <p:nvPr>
            <p:ph idx="1"/>
          </p:nvPr>
        </p:nvSpPr>
        <p:spPr>
          <a:xfrm>
            <a:off x="349625" y="2622167"/>
            <a:ext cx="5576046" cy="1076997"/>
          </a:xfrm>
        </p:spPr>
        <p:txBody>
          <a:bodyPr vert="horz" lIns="91440" tIns="45720" rIns="91440" bIns="45720" rtlCol="0" anchor="t">
            <a:normAutofit fontScale="40000" lnSpcReduction="20000"/>
          </a:bodyPr>
          <a:lstStyle/>
          <a:p>
            <a:pPr marL="0" indent="0">
              <a:buNone/>
            </a:pPr>
            <a:r>
              <a:rPr lang="en-US" sz="5500" dirty="0">
                <a:latin typeface="Times New Roman"/>
                <a:cs typeface="Times New Roman"/>
              </a:rPr>
              <a:t>We are using 3 machine learning algorithm for this project and show the result.</a:t>
            </a:r>
          </a:p>
          <a:p>
            <a:pPr marL="0" indent="0">
              <a:buNone/>
            </a:pPr>
            <a:br>
              <a:rPr lang="en-US" sz="2000" dirty="0"/>
            </a:br>
            <a:endParaRPr lang="en-US" sz="2000" dirty="0">
              <a:latin typeface="Times New Roman"/>
              <a:cs typeface="Calibri"/>
            </a:endParaRPr>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7B38978-1F57-305F-06A6-EBF8C069B8E3}"/>
              </a:ext>
            </a:extLst>
          </p:cNvPr>
          <p:cNvSpPr txBox="1"/>
          <p:nvPr/>
        </p:nvSpPr>
        <p:spPr>
          <a:xfrm>
            <a:off x="933551" y="3624213"/>
            <a:ext cx="40277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b="0" dirty="0">
                <a:solidFill>
                  <a:srgbClr val="D4D4D4"/>
                </a:solidFill>
                <a:effectLst/>
                <a:latin typeface="Times New Roman" panose="02020603050405020304" pitchFamily="18" charset="0"/>
                <a:cs typeface="Times New Roman" panose="02020603050405020304" pitchFamily="18" charset="0"/>
              </a:rPr>
              <a:t>Linear Regression</a:t>
            </a:r>
          </a:p>
          <a:p>
            <a:pPr marL="285750" indent="-285750">
              <a:buFont typeface="Arial" panose="020B0604020202020204" pitchFamily="34" charset="0"/>
              <a:buChar char="•"/>
            </a:pPr>
            <a:r>
              <a:rPr lang="en-US" sz="2000" b="0" dirty="0">
                <a:solidFill>
                  <a:srgbClr val="D4D4D4"/>
                </a:solidFill>
                <a:effectLst/>
                <a:latin typeface="Times New Roman" panose="02020603050405020304" pitchFamily="18" charset="0"/>
                <a:cs typeface="Times New Roman" panose="02020603050405020304" pitchFamily="18" charset="0"/>
              </a:rPr>
              <a:t>Decision Tree </a:t>
            </a:r>
          </a:p>
          <a:p>
            <a:pPr marL="285750" indent="-285750">
              <a:buFont typeface="Arial" panose="020B0604020202020204" pitchFamily="34" charset="0"/>
              <a:buChar char="•"/>
            </a:pPr>
            <a:r>
              <a:rPr lang="en-US" sz="2000" b="0" dirty="0">
                <a:solidFill>
                  <a:srgbClr val="D4D4D4"/>
                </a:solidFill>
                <a:effectLst/>
                <a:latin typeface="Times New Roman" panose="02020603050405020304" pitchFamily="18" charset="0"/>
                <a:cs typeface="Times New Roman" panose="02020603050405020304" pitchFamily="18" charset="0"/>
              </a:rPr>
              <a:t>Random Forest</a:t>
            </a:r>
          </a:p>
        </p:txBody>
      </p:sp>
      <p:pic>
        <p:nvPicPr>
          <p:cNvPr id="12" name="Picture 11">
            <a:extLst>
              <a:ext uri="{FF2B5EF4-FFF2-40B4-BE49-F238E27FC236}">
                <a16:creationId xmlns:a16="http://schemas.microsoft.com/office/drawing/2014/main" id="{57902CCB-2B5D-AC79-4E8A-013E22446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330" y="2593658"/>
            <a:ext cx="5776154" cy="3782101"/>
          </a:xfrm>
          <a:prstGeom prst="rect">
            <a:avLst/>
          </a:prstGeom>
        </p:spPr>
      </p:pic>
      <p:sp>
        <p:nvSpPr>
          <p:cNvPr id="13" name="Content Placeholder 2">
            <a:extLst>
              <a:ext uri="{FF2B5EF4-FFF2-40B4-BE49-F238E27FC236}">
                <a16:creationId xmlns:a16="http://schemas.microsoft.com/office/drawing/2014/main" id="{45141BB2-11AE-FCE5-922E-F4365F018B05}"/>
              </a:ext>
            </a:extLst>
          </p:cNvPr>
          <p:cNvSpPr txBox="1">
            <a:spLocks/>
          </p:cNvSpPr>
          <p:nvPr/>
        </p:nvSpPr>
        <p:spPr>
          <a:xfrm>
            <a:off x="6544235" y="6485901"/>
            <a:ext cx="5647765" cy="588459"/>
          </a:xfrm>
          <a:prstGeom prst="rect">
            <a:avLst/>
          </a:prstGeom>
        </p:spPr>
        <p:txBody>
          <a:bodyPr vert="horz" lIns="91440" tIns="45720" rIns="91440" bIns="45720" rtlCol="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500" dirty="0">
                <a:latin typeface="Times New Roman"/>
                <a:cs typeface="Times New Roman"/>
              </a:rPr>
              <a:t>Showing 3 Algorithm predicting value and accuracy</a:t>
            </a:r>
          </a:p>
          <a:p>
            <a:pPr marL="0" indent="0">
              <a:buFont typeface="Arial" panose="020B0604020202020204" pitchFamily="34" charset="0"/>
              <a:buNone/>
            </a:pPr>
            <a:br>
              <a:rPr lang="en-US" sz="2000" dirty="0"/>
            </a:br>
            <a:endParaRPr lang="en-US" sz="2000" dirty="0">
              <a:latin typeface="Times New Roman"/>
              <a:cs typeface="Calibri"/>
            </a:endParaRPr>
          </a:p>
        </p:txBody>
      </p:sp>
      <p:sp>
        <p:nvSpPr>
          <p:cNvPr id="4" name="Slide Number Placeholder 3">
            <a:extLst>
              <a:ext uri="{FF2B5EF4-FFF2-40B4-BE49-F238E27FC236}">
                <a16:creationId xmlns:a16="http://schemas.microsoft.com/office/drawing/2014/main" id="{ADA9D9B1-9E31-BAAE-9551-5FDB7369C700}"/>
              </a:ext>
            </a:extLst>
          </p:cNvPr>
          <p:cNvSpPr>
            <a:spLocks noGrp="1"/>
          </p:cNvSpPr>
          <p:nvPr>
            <p:ph type="sldNum" sz="quarter" idx="12"/>
          </p:nvPr>
        </p:nvSpPr>
        <p:spPr/>
        <p:txBody>
          <a:bodyPr/>
          <a:lstStyle/>
          <a:p>
            <a:fld id="{330EA680-D336-4FF7-8B7A-9848BB0A1C32}" type="slidenum">
              <a:rPr lang="en-GB" smtClean="0"/>
              <a:t>11</a:t>
            </a:fld>
            <a:endParaRPr lang="en-GB"/>
          </a:p>
        </p:txBody>
      </p:sp>
    </p:spTree>
    <p:extLst>
      <p:ext uri="{BB962C8B-B14F-4D97-AF65-F5344CB8AC3E}">
        <p14:creationId xmlns:p14="http://schemas.microsoft.com/office/powerpoint/2010/main" val="428623221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C698-8CD4-7583-8DE9-E304CA968B1C}"/>
              </a:ext>
            </a:extLst>
          </p:cNvPr>
          <p:cNvSpPr>
            <a:spLocks noGrp="1"/>
          </p:cNvSpPr>
          <p:nvPr>
            <p:ph type="title"/>
          </p:nvPr>
        </p:nvSpPr>
        <p:spPr>
          <a:xfrm>
            <a:off x="488576" y="210804"/>
            <a:ext cx="9986818" cy="705654"/>
          </a:xfrm>
        </p:spPr>
        <p:txBody>
          <a:bodyPr>
            <a:normAutofit fontScale="90000"/>
          </a:bodyPr>
          <a:lstStyle/>
          <a:p>
            <a:r>
              <a:rPr lang="en-GB" sz="6000" dirty="0">
                <a:latin typeface="Times New Roman"/>
                <a:cs typeface="Calibri Light"/>
              </a:rPr>
              <a:t>Results and Analysis</a:t>
            </a:r>
            <a:endParaRPr lang="en-GB" sz="6000" dirty="0">
              <a:latin typeface="Times New Roman"/>
              <a:cs typeface="Times New Roman"/>
            </a:endParaRPr>
          </a:p>
        </p:txBody>
      </p:sp>
      <p:cxnSp>
        <p:nvCxnSpPr>
          <p:cNvPr id="8" name="Straight Connector 7">
            <a:extLst>
              <a:ext uri="{FF2B5EF4-FFF2-40B4-BE49-F238E27FC236}">
                <a16:creationId xmlns:a16="http://schemas.microsoft.com/office/drawing/2014/main" id="{06D4602B-225F-1DBB-237A-BF7F415B54D3}"/>
              </a:ext>
            </a:extLst>
          </p:cNvPr>
          <p:cNvCxnSpPr/>
          <p:nvPr/>
        </p:nvCxnSpPr>
        <p:spPr>
          <a:xfrm>
            <a:off x="223380" y="1025957"/>
            <a:ext cx="10515600" cy="0"/>
          </a:xfrm>
          <a:prstGeom prst="line">
            <a:avLst/>
          </a:prstGeom>
        </p:spPr>
        <p:style>
          <a:lnRef idx="3">
            <a:schemeClr val="accent5"/>
          </a:lnRef>
          <a:fillRef idx="0">
            <a:schemeClr val="accent5"/>
          </a:fillRef>
          <a:effectRef idx="2">
            <a:schemeClr val="accent5"/>
          </a:effectRef>
          <a:fontRef idx="minor">
            <a:schemeClr val="tx1"/>
          </a:fontRef>
        </p:style>
      </p:cxnSp>
      <p:sp>
        <p:nvSpPr>
          <p:cNvPr id="10" name="Rectangle 2">
            <a:extLst>
              <a:ext uri="{FF2B5EF4-FFF2-40B4-BE49-F238E27FC236}">
                <a16:creationId xmlns:a16="http://schemas.microsoft.com/office/drawing/2014/main" id="{352F008C-8273-8643-A276-F08D5112FFB2}"/>
              </a:ext>
            </a:extLst>
          </p:cNvPr>
          <p:cNvSpPr>
            <a:spLocks noChangeArrowheads="1"/>
          </p:cNvSpPr>
          <p:nvPr/>
        </p:nvSpPr>
        <p:spPr bwMode="auto">
          <a:xfrm>
            <a:off x="-221673" y="16902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3">
            <a:extLst>
              <a:ext uri="{FF2B5EF4-FFF2-40B4-BE49-F238E27FC236}">
                <a16:creationId xmlns:a16="http://schemas.microsoft.com/office/drawing/2014/main" id="{DEDB1E01-47DD-BE0B-D84E-85339F446E5E}"/>
              </a:ext>
            </a:extLst>
          </p:cNvPr>
          <p:cNvSpPr>
            <a:spLocks noChangeArrowheads="1"/>
          </p:cNvSpPr>
          <p:nvPr/>
        </p:nvSpPr>
        <p:spPr bwMode="auto">
          <a:xfrm>
            <a:off x="2071230" y="6441302"/>
            <a:ext cx="80495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Here in the 2 graph first of the graphs year wise and secondly are given according to area of crime</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EF4A211-D738-9807-7927-31F7B7A23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33" y="1326781"/>
            <a:ext cx="5684361" cy="4967587"/>
          </a:xfrm>
          <a:prstGeom prst="rect">
            <a:avLst/>
          </a:prstGeom>
        </p:spPr>
      </p:pic>
      <p:pic>
        <p:nvPicPr>
          <p:cNvPr id="7" name="Picture 6">
            <a:extLst>
              <a:ext uri="{FF2B5EF4-FFF2-40B4-BE49-F238E27FC236}">
                <a16:creationId xmlns:a16="http://schemas.microsoft.com/office/drawing/2014/main" id="{9FC7A390-9DD4-86C8-822C-600A044B1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26782"/>
            <a:ext cx="5872620" cy="4967588"/>
          </a:xfrm>
          <a:prstGeom prst="rect">
            <a:avLst/>
          </a:prstGeom>
        </p:spPr>
      </p:pic>
      <p:sp>
        <p:nvSpPr>
          <p:cNvPr id="9" name="Slide Number Placeholder 8">
            <a:extLst>
              <a:ext uri="{FF2B5EF4-FFF2-40B4-BE49-F238E27FC236}">
                <a16:creationId xmlns:a16="http://schemas.microsoft.com/office/drawing/2014/main" id="{757546A3-97A3-136E-6E55-4930D82BA905}"/>
              </a:ext>
            </a:extLst>
          </p:cNvPr>
          <p:cNvSpPr>
            <a:spLocks noGrp="1"/>
          </p:cNvSpPr>
          <p:nvPr>
            <p:ph type="sldNum" sz="quarter" idx="12"/>
          </p:nvPr>
        </p:nvSpPr>
        <p:spPr/>
        <p:txBody>
          <a:bodyPr/>
          <a:lstStyle/>
          <a:p>
            <a:fld id="{330EA680-D336-4FF7-8B7A-9848BB0A1C32}" type="slidenum">
              <a:rPr lang="en-GB" smtClean="0"/>
              <a:t>12</a:t>
            </a:fld>
            <a:endParaRPr lang="en-GB"/>
          </a:p>
        </p:txBody>
      </p:sp>
    </p:spTree>
    <p:extLst>
      <p:ext uri="{BB962C8B-B14F-4D97-AF65-F5344CB8AC3E}">
        <p14:creationId xmlns:p14="http://schemas.microsoft.com/office/powerpoint/2010/main" val="3680809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352F008C-8273-8643-A276-F08D5112FFB2}"/>
              </a:ext>
            </a:extLst>
          </p:cNvPr>
          <p:cNvSpPr>
            <a:spLocks noChangeArrowheads="1"/>
          </p:cNvSpPr>
          <p:nvPr/>
        </p:nvSpPr>
        <p:spPr bwMode="auto">
          <a:xfrm>
            <a:off x="-221673" y="16902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3">
            <a:extLst>
              <a:ext uri="{FF2B5EF4-FFF2-40B4-BE49-F238E27FC236}">
                <a16:creationId xmlns:a16="http://schemas.microsoft.com/office/drawing/2014/main" id="{DEDB1E01-47DD-BE0B-D84E-85339F446E5E}"/>
              </a:ext>
            </a:extLst>
          </p:cNvPr>
          <p:cNvSpPr>
            <a:spLocks noChangeArrowheads="1"/>
          </p:cNvSpPr>
          <p:nvPr/>
        </p:nvSpPr>
        <p:spPr bwMode="auto">
          <a:xfrm>
            <a:off x="2383891" y="147298"/>
            <a:ext cx="7424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Most of the places of murder in Dhaka area are identified here by maps</a:t>
            </a:r>
            <a:endParaRPr kumimoji="0" lang="en-GB" altLang="en-US" sz="2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465F957-CD96-B90C-4C28-6E4310DD8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0" y="762001"/>
            <a:ext cx="12156549" cy="6096000"/>
          </a:xfrm>
          <a:prstGeom prst="rect">
            <a:avLst/>
          </a:prstGeom>
        </p:spPr>
      </p:pic>
      <p:sp>
        <p:nvSpPr>
          <p:cNvPr id="11" name="Slide Number Placeholder 10">
            <a:extLst>
              <a:ext uri="{FF2B5EF4-FFF2-40B4-BE49-F238E27FC236}">
                <a16:creationId xmlns:a16="http://schemas.microsoft.com/office/drawing/2014/main" id="{A45DF1BF-D1C9-97A8-5323-BD99A84AC3EB}"/>
              </a:ext>
            </a:extLst>
          </p:cNvPr>
          <p:cNvSpPr>
            <a:spLocks noGrp="1"/>
          </p:cNvSpPr>
          <p:nvPr>
            <p:ph type="sldNum" sz="quarter" idx="12"/>
          </p:nvPr>
        </p:nvSpPr>
        <p:spPr/>
        <p:txBody>
          <a:bodyPr/>
          <a:lstStyle/>
          <a:p>
            <a:fld id="{330EA680-D336-4FF7-8B7A-9848BB0A1C32}" type="slidenum">
              <a:rPr lang="en-GB" smtClean="0"/>
              <a:t>13</a:t>
            </a:fld>
            <a:endParaRPr lang="en-GB"/>
          </a:p>
        </p:txBody>
      </p:sp>
    </p:spTree>
    <p:extLst>
      <p:ext uri="{BB962C8B-B14F-4D97-AF65-F5344CB8AC3E}">
        <p14:creationId xmlns:p14="http://schemas.microsoft.com/office/powerpoint/2010/main" val="138739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352F008C-8273-8643-A276-F08D5112FFB2}"/>
              </a:ext>
            </a:extLst>
          </p:cNvPr>
          <p:cNvSpPr>
            <a:spLocks noChangeArrowheads="1"/>
          </p:cNvSpPr>
          <p:nvPr/>
        </p:nvSpPr>
        <p:spPr bwMode="auto">
          <a:xfrm>
            <a:off x="-221673" y="16902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3">
            <a:extLst>
              <a:ext uri="{FF2B5EF4-FFF2-40B4-BE49-F238E27FC236}">
                <a16:creationId xmlns:a16="http://schemas.microsoft.com/office/drawing/2014/main" id="{DEDB1E01-47DD-BE0B-D84E-85339F446E5E}"/>
              </a:ext>
            </a:extLst>
          </p:cNvPr>
          <p:cNvSpPr>
            <a:spLocks noChangeArrowheads="1"/>
          </p:cNvSpPr>
          <p:nvPr/>
        </p:nvSpPr>
        <p:spPr bwMode="auto">
          <a:xfrm>
            <a:off x="779928" y="4582992"/>
            <a:ext cx="29583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From year 2010 to year 2023 is </a:t>
            </a:r>
            <a:r>
              <a:rPr lang="en-GB" altLang="en-US" sz="1600" b="1" dirty="0">
                <a:latin typeface="Times New Roman" panose="02020603050405020304" pitchFamily="18" charset="0"/>
                <a:ea typeface="Calibri" panose="020F0502020204030204" pitchFamily="34" charset="0"/>
                <a:cs typeface="Times New Roman" panose="02020603050405020304" pitchFamily="18" charset="0"/>
              </a:rPr>
              <a:t>sum of </a:t>
            </a:r>
            <a:r>
              <a:rPr kumimoji="0" lang="en-GB"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murder for all areas.</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7720D52-F2E8-D20D-A081-786A511D1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3" y="156007"/>
            <a:ext cx="7443151" cy="2939584"/>
          </a:xfrm>
          <a:prstGeom prst="rect">
            <a:avLst/>
          </a:prstGeom>
        </p:spPr>
      </p:pic>
      <p:pic>
        <p:nvPicPr>
          <p:cNvPr id="5" name="Picture 4">
            <a:extLst>
              <a:ext uri="{FF2B5EF4-FFF2-40B4-BE49-F238E27FC236}">
                <a16:creationId xmlns:a16="http://schemas.microsoft.com/office/drawing/2014/main" id="{A182069F-AAE1-B2AE-5E86-5D7BAFD91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141" y="3194236"/>
            <a:ext cx="7655859" cy="3947062"/>
          </a:xfrm>
          <a:prstGeom prst="rect">
            <a:avLst/>
          </a:prstGeom>
        </p:spPr>
      </p:pic>
      <p:sp>
        <p:nvSpPr>
          <p:cNvPr id="6" name="Rectangle 3">
            <a:extLst>
              <a:ext uri="{FF2B5EF4-FFF2-40B4-BE49-F238E27FC236}">
                <a16:creationId xmlns:a16="http://schemas.microsoft.com/office/drawing/2014/main" id="{E2F14EC7-AD68-239E-42FB-10D962632092}"/>
              </a:ext>
            </a:extLst>
          </p:cNvPr>
          <p:cNvSpPr>
            <a:spLocks noChangeArrowheads="1"/>
          </p:cNvSpPr>
          <p:nvPr/>
        </p:nvSpPr>
        <p:spPr bwMode="auto">
          <a:xfrm>
            <a:off x="7942729" y="1240900"/>
            <a:ext cx="332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From 2010 and mid 2023, was shown the grow-up label of murder</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473B9A7C-6652-6459-ECC3-FD3D0D6F56DD}"/>
              </a:ext>
            </a:extLst>
          </p:cNvPr>
          <p:cNvSpPr>
            <a:spLocks noGrp="1"/>
          </p:cNvSpPr>
          <p:nvPr>
            <p:ph type="sldNum" sz="quarter" idx="12"/>
          </p:nvPr>
        </p:nvSpPr>
        <p:spPr/>
        <p:txBody>
          <a:bodyPr/>
          <a:lstStyle/>
          <a:p>
            <a:fld id="{330EA680-D336-4FF7-8B7A-9848BB0A1C32}" type="slidenum">
              <a:rPr lang="en-GB" smtClean="0"/>
              <a:t>14</a:t>
            </a:fld>
            <a:endParaRPr lang="en-GB"/>
          </a:p>
        </p:txBody>
      </p:sp>
    </p:spTree>
    <p:extLst>
      <p:ext uri="{BB962C8B-B14F-4D97-AF65-F5344CB8AC3E}">
        <p14:creationId xmlns:p14="http://schemas.microsoft.com/office/powerpoint/2010/main" val="129369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352F008C-8273-8643-A276-F08D5112FFB2}"/>
              </a:ext>
            </a:extLst>
          </p:cNvPr>
          <p:cNvSpPr>
            <a:spLocks noChangeArrowheads="1"/>
          </p:cNvSpPr>
          <p:nvPr/>
        </p:nvSpPr>
        <p:spPr bwMode="auto">
          <a:xfrm>
            <a:off x="-221673" y="16902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3">
            <a:extLst>
              <a:ext uri="{FF2B5EF4-FFF2-40B4-BE49-F238E27FC236}">
                <a16:creationId xmlns:a16="http://schemas.microsoft.com/office/drawing/2014/main" id="{DEDB1E01-47DD-BE0B-D84E-85339F446E5E}"/>
              </a:ext>
            </a:extLst>
          </p:cNvPr>
          <p:cNvSpPr>
            <a:spLocks noChangeArrowheads="1"/>
          </p:cNvSpPr>
          <p:nvPr/>
        </p:nvSpPr>
        <p:spPr bwMode="auto">
          <a:xfrm>
            <a:off x="6714083" y="1397845"/>
            <a:ext cx="496692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Here is the value of a box plot </a:t>
            </a:r>
            <a:r>
              <a:rPr lang="en-GB" altLang="en-US" sz="1600" b="1" dirty="0">
                <a:latin typeface="Times New Roman" panose="02020603050405020304" pitchFamily="18" charset="0"/>
                <a:ea typeface="Calibri" panose="020F0502020204030204" pitchFamily="34" charset="0"/>
                <a:cs typeface="Times New Roman" panose="02020603050405020304" pitchFamily="18" charset="0"/>
              </a:rPr>
              <a:t>for </a:t>
            </a:r>
            <a:r>
              <a:rPr kumimoji="0" lang="en-GB"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murder, here present at (maximum value, minimum value, median, etc)</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5A64245-4DF0-DBBD-EDC6-309FD3376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60" y="113636"/>
            <a:ext cx="6103546" cy="3714117"/>
          </a:xfrm>
          <a:prstGeom prst="rect">
            <a:avLst/>
          </a:prstGeom>
        </p:spPr>
      </p:pic>
      <p:pic>
        <p:nvPicPr>
          <p:cNvPr id="7" name="Picture 6">
            <a:extLst>
              <a:ext uri="{FF2B5EF4-FFF2-40B4-BE49-F238E27FC236}">
                <a16:creationId xmlns:a16="http://schemas.microsoft.com/office/drawing/2014/main" id="{FF7EECE4-2F2B-5DF0-D49D-E2A086F93D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4717" y="3938836"/>
            <a:ext cx="7167283" cy="2919164"/>
          </a:xfrm>
          <a:prstGeom prst="rect">
            <a:avLst/>
          </a:prstGeom>
        </p:spPr>
      </p:pic>
      <p:sp>
        <p:nvSpPr>
          <p:cNvPr id="8" name="Rectangle 3">
            <a:extLst>
              <a:ext uri="{FF2B5EF4-FFF2-40B4-BE49-F238E27FC236}">
                <a16:creationId xmlns:a16="http://schemas.microsoft.com/office/drawing/2014/main" id="{00E758D4-A6C8-BBC3-8735-BBB8C9588BCD}"/>
              </a:ext>
            </a:extLst>
          </p:cNvPr>
          <p:cNvSpPr>
            <a:spLocks noChangeArrowheads="1"/>
          </p:cNvSpPr>
          <p:nvPr/>
        </p:nvSpPr>
        <p:spPr bwMode="auto">
          <a:xfrm>
            <a:off x="519954" y="5000885"/>
            <a:ext cx="38010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Values ​​of all recovery cases are shown through pie charts</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
        <p:nvSpPr>
          <p:cNvPr id="11" name="Slide Number Placeholder 10">
            <a:extLst>
              <a:ext uri="{FF2B5EF4-FFF2-40B4-BE49-F238E27FC236}">
                <a16:creationId xmlns:a16="http://schemas.microsoft.com/office/drawing/2014/main" id="{68E509DD-0D77-EC19-D11A-DAFE64994BBD}"/>
              </a:ext>
            </a:extLst>
          </p:cNvPr>
          <p:cNvSpPr>
            <a:spLocks noGrp="1"/>
          </p:cNvSpPr>
          <p:nvPr>
            <p:ph type="sldNum" sz="quarter" idx="12"/>
          </p:nvPr>
        </p:nvSpPr>
        <p:spPr/>
        <p:txBody>
          <a:bodyPr/>
          <a:lstStyle/>
          <a:p>
            <a:fld id="{330EA680-D336-4FF7-8B7A-9848BB0A1C32}" type="slidenum">
              <a:rPr lang="en-GB" smtClean="0"/>
              <a:t>15</a:t>
            </a:fld>
            <a:endParaRPr lang="en-GB"/>
          </a:p>
        </p:txBody>
      </p:sp>
    </p:spTree>
    <p:extLst>
      <p:ext uri="{BB962C8B-B14F-4D97-AF65-F5344CB8AC3E}">
        <p14:creationId xmlns:p14="http://schemas.microsoft.com/office/powerpoint/2010/main" val="3354729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352F008C-8273-8643-A276-F08D5112FFB2}"/>
              </a:ext>
            </a:extLst>
          </p:cNvPr>
          <p:cNvSpPr>
            <a:spLocks noChangeArrowheads="1"/>
          </p:cNvSpPr>
          <p:nvPr/>
        </p:nvSpPr>
        <p:spPr bwMode="auto">
          <a:xfrm>
            <a:off x="-221673" y="16902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3">
            <a:extLst>
              <a:ext uri="{FF2B5EF4-FFF2-40B4-BE49-F238E27FC236}">
                <a16:creationId xmlns:a16="http://schemas.microsoft.com/office/drawing/2014/main" id="{DEDB1E01-47DD-BE0B-D84E-85339F446E5E}"/>
              </a:ext>
            </a:extLst>
          </p:cNvPr>
          <p:cNvSpPr>
            <a:spLocks noChangeArrowheads="1"/>
          </p:cNvSpPr>
          <p:nvPr/>
        </p:nvSpPr>
        <p:spPr bwMode="auto">
          <a:xfrm>
            <a:off x="1178859" y="231266"/>
            <a:ext cx="983428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year and area of ​​the recovery case is also shown, from which it is understood how the recovery took place.</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219378E-DD90-521B-00B1-9AE65EB13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6142"/>
            <a:ext cx="12192000" cy="5483455"/>
          </a:xfrm>
          <a:prstGeom prst="rect">
            <a:avLst/>
          </a:prstGeom>
        </p:spPr>
      </p:pic>
      <p:sp>
        <p:nvSpPr>
          <p:cNvPr id="5" name="Slide Number Placeholder 4">
            <a:extLst>
              <a:ext uri="{FF2B5EF4-FFF2-40B4-BE49-F238E27FC236}">
                <a16:creationId xmlns:a16="http://schemas.microsoft.com/office/drawing/2014/main" id="{9AA7535E-5701-D960-F240-81CA9BA65299}"/>
              </a:ext>
            </a:extLst>
          </p:cNvPr>
          <p:cNvSpPr>
            <a:spLocks noGrp="1"/>
          </p:cNvSpPr>
          <p:nvPr>
            <p:ph type="sldNum" sz="quarter" idx="12"/>
          </p:nvPr>
        </p:nvSpPr>
        <p:spPr/>
        <p:txBody>
          <a:bodyPr/>
          <a:lstStyle/>
          <a:p>
            <a:fld id="{330EA680-D336-4FF7-8B7A-9848BB0A1C32}" type="slidenum">
              <a:rPr lang="en-GB" smtClean="0"/>
              <a:t>16</a:t>
            </a:fld>
            <a:endParaRPr lang="en-GB"/>
          </a:p>
        </p:txBody>
      </p:sp>
    </p:spTree>
    <p:extLst>
      <p:ext uri="{BB962C8B-B14F-4D97-AF65-F5344CB8AC3E}">
        <p14:creationId xmlns:p14="http://schemas.microsoft.com/office/powerpoint/2010/main" val="939227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352F008C-8273-8643-A276-F08D5112FFB2}"/>
              </a:ext>
            </a:extLst>
          </p:cNvPr>
          <p:cNvSpPr>
            <a:spLocks noChangeArrowheads="1"/>
          </p:cNvSpPr>
          <p:nvPr/>
        </p:nvSpPr>
        <p:spPr bwMode="auto">
          <a:xfrm>
            <a:off x="-221673" y="16902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3">
            <a:extLst>
              <a:ext uri="{FF2B5EF4-FFF2-40B4-BE49-F238E27FC236}">
                <a16:creationId xmlns:a16="http://schemas.microsoft.com/office/drawing/2014/main" id="{DEDB1E01-47DD-BE0B-D84E-85339F446E5E}"/>
              </a:ext>
            </a:extLst>
          </p:cNvPr>
          <p:cNvSpPr>
            <a:spLocks noChangeArrowheads="1"/>
          </p:cNvSpPr>
          <p:nvPr/>
        </p:nvSpPr>
        <p:spPr bwMode="auto">
          <a:xfrm>
            <a:off x="496036" y="4858184"/>
            <a:ext cx="48367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Here is a prediction value generate of what the crime rate would be in any given year, along with the actual values.</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3611B7D-9967-E4E1-D093-337DC4497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2858369"/>
            <a:ext cx="5995670" cy="3999631"/>
          </a:xfrm>
          <a:prstGeom prst="rect">
            <a:avLst/>
          </a:prstGeom>
        </p:spPr>
      </p:pic>
      <p:pic>
        <p:nvPicPr>
          <p:cNvPr id="6" name="Picture 5">
            <a:extLst>
              <a:ext uri="{FF2B5EF4-FFF2-40B4-BE49-F238E27FC236}">
                <a16:creationId xmlns:a16="http://schemas.microsoft.com/office/drawing/2014/main" id="{B322FF9A-4BB2-2AD3-3691-487867F73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9" y="76753"/>
            <a:ext cx="5628117" cy="3908269"/>
          </a:xfrm>
          <a:prstGeom prst="rect">
            <a:avLst/>
          </a:prstGeom>
        </p:spPr>
      </p:pic>
      <p:sp>
        <p:nvSpPr>
          <p:cNvPr id="7" name="Rectangle 3">
            <a:extLst>
              <a:ext uri="{FF2B5EF4-FFF2-40B4-BE49-F238E27FC236}">
                <a16:creationId xmlns:a16="http://schemas.microsoft.com/office/drawing/2014/main" id="{F239B6F2-93E4-1DAF-60F3-033CB670C0F4}"/>
              </a:ext>
            </a:extLst>
          </p:cNvPr>
          <p:cNvSpPr>
            <a:spLocks noChangeArrowheads="1"/>
          </p:cNvSpPr>
          <p:nvPr/>
        </p:nvSpPr>
        <p:spPr bwMode="auto">
          <a:xfrm>
            <a:off x="6856859" y="1105458"/>
            <a:ext cx="39850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Here the values ​​are plotted according to the murder area and this year</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63B0C27A-DA84-F3A8-454D-52A09925F185}"/>
              </a:ext>
            </a:extLst>
          </p:cNvPr>
          <p:cNvSpPr>
            <a:spLocks noGrp="1"/>
          </p:cNvSpPr>
          <p:nvPr>
            <p:ph type="sldNum" sz="quarter" idx="12"/>
          </p:nvPr>
        </p:nvSpPr>
        <p:spPr/>
        <p:txBody>
          <a:bodyPr/>
          <a:lstStyle/>
          <a:p>
            <a:fld id="{330EA680-D336-4FF7-8B7A-9848BB0A1C32}" type="slidenum">
              <a:rPr lang="en-GB" smtClean="0"/>
              <a:t>17</a:t>
            </a:fld>
            <a:endParaRPr lang="en-GB"/>
          </a:p>
        </p:txBody>
      </p:sp>
    </p:spTree>
    <p:extLst>
      <p:ext uri="{BB962C8B-B14F-4D97-AF65-F5344CB8AC3E}">
        <p14:creationId xmlns:p14="http://schemas.microsoft.com/office/powerpoint/2010/main" val="2730710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sp>
        <p:nvSpPr>
          <p:cNvPr id="13" name="Freeform: Shape 12">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latin typeface="Times New Roman"/>
              <a:cs typeface="Times New Roman"/>
            </a:endParaRPr>
          </a:p>
        </p:txBody>
      </p:sp>
      <p:sp>
        <p:nvSpPr>
          <p:cNvPr id="2" name="Title 1">
            <a:extLst>
              <a:ext uri="{FF2B5EF4-FFF2-40B4-BE49-F238E27FC236}">
                <a16:creationId xmlns:a16="http://schemas.microsoft.com/office/drawing/2014/main" id="{0EEFC698-8CD4-7583-8DE9-E304CA968B1C}"/>
              </a:ext>
            </a:extLst>
          </p:cNvPr>
          <p:cNvSpPr>
            <a:spLocks noGrp="1"/>
          </p:cNvSpPr>
          <p:nvPr>
            <p:ph type="title"/>
          </p:nvPr>
        </p:nvSpPr>
        <p:spPr>
          <a:xfrm>
            <a:off x="838200" y="365125"/>
            <a:ext cx="10515600" cy="930275"/>
          </a:xfrm>
        </p:spPr>
        <p:txBody>
          <a:bodyPr>
            <a:normAutofit/>
          </a:bodyPr>
          <a:lstStyle/>
          <a:p>
            <a:r>
              <a:rPr lang="en-GB" sz="6000" dirty="0">
                <a:latin typeface="Times New Roman"/>
                <a:cs typeface="Calibri Light"/>
              </a:rPr>
              <a:t>Conclusion</a:t>
            </a:r>
            <a:endParaRPr lang="en-GB" sz="6000" dirty="0">
              <a:latin typeface="Times New Roman"/>
              <a:cs typeface="Times New Roman"/>
            </a:endParaRPr>
          </a:p>
        </p:txBody>
      </p:sp>
      <p:sp>
        <p:nvSpPr>
          <p:cNvPr id="3" name="Content Placeholder 2">
            <a:extLst>
              <a:ext uri="{FF2B5EF4-FFF2-40B4-BE49-F238E27FC236}">
                <a16:creationId xmlns:a16="http://schemas.microsoft.com/office/drawing/2014/main" id="{FFAEDCFC-59E1-0A89-6A28-CC753D2F41BE}"/>
              </a:ext>
            </a:extLst>
          </p:cNvPr>
          <p:cNvSpPr>
            <a:spLocks noGrp="1"/>
          </p:cNvSpPr>
          <p:nvPr>
            <p:ph idx="1"/>
          </p:nvPr>
        </p:nvSpPr>
        <p:spPr>
          <a:xfrm>
            <a:off x="704603" y="2076711"/>
            <a:ext cx="10919360" cy="4297195"/>
          </a:xfrm>
        </p:spPr>
        <p:txBody>
          <a:bodyPr vert="horz" lIns="91440" tIns="45720" rIns="91440" bIns="45720" rtlCol="0" anchor="t">
            <a:noAutofit/>
          </a:bodyPr>
          <a:lstStyle/>
          <a:p>
            <a:pPr marL="0" indent="0" algn="just" defTabSz="905256">
              <a:spcBef>
                <a:spcPts val="990"/>
              </a:spcBef>
              <a:buNone/>
            </a:pPr>
            <a:r>
              <a:rPr lang="en-GB" sz="2000" b="0" i="0" dirty="0">
                <a:effectLst/>
                <a:latin typeface="Times New Roman" panose="02020603050405020304" pitchFamily="18" charset="0"/>
                <a:cs typeface="Times New Roman" panose="02020603050405020304" pitchFamily="18" charset="0"/>
              </a:rPr>
              <a:t>The project's success lies in its ability to improve crime prediction, optimize investigative efforts, and foster community engagement. By embracing evidence-based decision-making, we have laid the foundation for a safer society. Going forward, we must continue leveraging data to strengthen law enforcement's capabilities, ensuring a safer and more secure environment for all citizens.</a:t>
            </a:r>
          </a:p>
          <a:p>
            <a:pPr marL="0" indent="0" algn="just" defTabSz="905256">
              <a:spcBef>
                <a:spcPts val="990"/>
              </a:spcBef>
              <a:buNone/>
            </a:pPr>
            <a:endParaRPr lang="en-GB" sz="2000" dirty="0">
              <a:latin typeface="Times New Roman" panose="02020603050405020304" pitchFamily="18" charset="0"/>
              <a:cs typeface="Times New Roman" panose="02020603050405020304" pitchFamily="18" charset="0"/>
            </a:endParaRPr>
          </a:p>
          <a:p>
            <a:pPr marL="0" indent="0" algn="just" defTabSz="905256">
              <a:spcBef>
                <a:spcPts val="990"/>
              </a:spcBef>
              <a:buNone/>
            </a:pPr>
            <a:endParaRPr lang="en-GB" sz="2000" dirty="0">
              <a:latin typeface="Times New Roman" panose="02020603050405020304" pitchFamily="18" charset="0"/>
              <a:cs typeface="Times New Roman" panose="02020603050405020304" pitchFamily="18" charset="0"/>
            </a:endParaRPr>
          </a:p>
          <a:p>
            <a:pPr marL="0" indent="0" algn="just" defTabSz="905256">
              <a:spcBef>
                <a:spcPts val="990"/>
              </a:spcBef>
              <a:buNone/>
            </a:pPr>
            <a:r>
              <a:rPr lang="en-GB" sz="2000" dirty="0">
                <a:latin typeface="Times New Roman" panose="02020603050405020304" pitchFamily="18" charset="0"/>
                <a:cs typeface="Times New Roman" panose="02020603050405020304" pitchFamily="18" charset="0"/>
              </a:rPr>
              <a:t>In conclusion, our machine learning-based crime analysis in Bangladesh offers valuable insights, from predictive capabilities to enhancing public safety. While challenges exist, our commitment to ethical and equitable solutions will pave the way for a safer and more secure society. Thank you for your attention, and together, we can continue to make a difference.</a:t>
            </a:r>
            <a:endParaRPr lang="en-US" sz="2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06D4602B-225F-1DBB-237A-BF7F415B54D3}"/>
              </a:ext>
            </a:extLst>
          </p:cNvPr>
          <p:cNvCxnSpPr/>
          <p:nvPr/>
        </p:nvCxnSpPr>
        <p:spPr>
          <a:xfrm>
            <a:off x="838200" y="1380565"/>
            <a:ext cx="10515600" cy="0"/>
          </a:xfrm>
          <a:prstGeom prst="line">
            <a:avLst/>
          </a:prstGeom>
        </p:spPr>
        <p:style>
          <a:lnRef idx="3">
            <a:schemeClr val="accent5"/>
          </a:lnRef>
          <a:fillRef idx="0">
            <a:schemeClr val="accent5"/>
          </a:fillRef>
          <a:effectRef idx="2">
            <a:schemeClr val="accent5"/>
          </a:effectRef>
          <a:fontRef idx="minor">
            <a:schemeClr val="tx1"/>
          </a:fontRef>
        </p:style>
      </p:cxnSp>
      <p:sp>
        <p:nvSpPr>
          <p:cNvPr id="4" name="Slide Number Placeholder 3">
            <a:extLst>
              <a:ext uri="{FF2B5EF4-FFF2-40B4-BE49-F238E27FC236}">
                <a16:creationId xmlns:a16="http://schemas.microsoft.com/office/drawing/2014/main" id="{8423DEBC-2D89-E589-C793-AB648B038E8D}"/>
              </a:ext>
            </a:extLst>
          </p:cNvPr>
          <p:cNvSpPr>
            <a:spLocks noGrp="1"/>
          </p:cNvSpPr>
          <p:nvPr>
            <p:ph type="sldNum" sz="quarter" idx="12"/>
          </p:nvPr>
        </p:nvSpPr>
        <p:spPr/>
        <p:txBody>
          <a:bodyPr/>
          <a:lstStyle/>
          <a:p>
            <a:fld id="{330EA680-D336-4FF7-8B7A-9848BB0A1C32}" type="slidenum">
              <a:rPr lang="en-GB" smtClean="0"/>
              <a:t>18</a:t>
            </a:fld>
            <a:endParaRPr lang="en-GB"/>
          </a:p>
        </p:txBody>
      </p:sp>
    </p:spTree>
    <p:extLst>
      <p:ext uri="{BB962C8B-B14F-4D97-AF65-F5344CB8AC3E}">
        <p14:creationId xmlns:p14="http://schemas.microsoft.com/office/powerpoint/2010/main" val="410553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sp useBgFill="1">
        <p:nvSpPr>
          <p:cNvPr id="20" name="Rectangle 19">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sp>
        <p:nvSpPr>
          <p:cNvPr id="22" name="Freeform: Shape 21">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latin typeface="Times New Roman"/>
              <a:cs typeface="Times New Roman"/>
            </a:endParaRPr>
          </a:p>
        </p:txBody>
      </p:sp>
      <p:sp>
        <p:nvSpPr>
          <p:cNvPr id="4" name="TextBox 3">
            <a:extLst>
              <a:ext uri="{FF2B5EF4-FFF2-40B4-BE49-F238E27FC236}">
                <a16:creationId xmlns:a16="http://schemas.microsoft.com/office/drawing/2014/main" id="{460E4A20-3DA6-85F6-D6BA-CF68805D42D2}"/>
              </a:ext>
            </a:extLst>
          </p:cNvPr>
          <p:cNvSpPr txBox="1"/>
          <p:nvPr/>
        </p:nvSpPr>
        <p:spPr>
          <a:xfrm>
            <a:off x="514598" y="4063296"/>
            <a:ext cx="11459687" cy="11526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000" kern="1200" dirty="0">
                <a:latin typeface="Times New Roman"/>
                <a:ea typeface="+mj-ea"/>
                <a:cs typeface="Times New Roman"/>
              </a:rPr>
              <a:t>Thank You</a:t>
            </a:r>
          </a:p>
        </p:txBody>
      </p:sp>
      <p:pic>
        <p:nvPicPr>
          <p:cNvPr id="8" name="Graphic 7" descr="Smiling Face with No Fill">
            <a:extLst>
              <a:ext uri="{FF2B5EF4-FFF2-40B4-BE49-F238E27FC236}">
                <a16:creationId xmlns:a16="http://schemas.microsoft.com/office/drawing/2014/main" id="{6FE4805B-EA67-DF1D-E120-FE91A1459D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7344" y="1532408"/>
            <a:ext cx="1839836" cy="1839836"/>
          </a:xfrm>
          <a:prstGeom prst="rect">
            <a:avLst/>
          </a:prstGeom>
        </p:spPr>
      </p:pic>
      <p:sp>
        <p:nvSpPr>
          <p:cNvPr id="2" name="Slide Number Placeholder 1">
            <a:extLst>
              <a:ext uri="{FF2B5EF4-FFF2-40B4-BE49-F238E27FC236}">
                <a16:creationId xmlns:a16="http://schemas.microsoft.com/office/drawing/2014/main" id="{3D555D9B-A806-8854-CB10-306889726DBE}"/>
              </a:ext>
            </a:extLst>
          </p:cNvPr>
          <p:cNvSpPr>
            <a:spLocks noGrp="1"/>
          </p:cNvSpPr>
          <p:nvPr>
            <p:ph type="sldNum" sz="quarter" idx="12"/>
          </p:nvPr>
        </p:nvSpPr>
        <p:spPr/>
        <p:txBody>
          <a:bodyPr/>
          <a:lstStyle/>
          <a:p>
            <a:fld id="{330EA680-D336-4FF7-8B7A-9848BB0A1C32}" type="slidenum">
              <a:rPr lang="en-GB" smtClean="0"/>
              <a:t>19</a:t>
            </a:fld>
            <a:endParaRPr lang="en-GB"/>
          </a:p>
        </p:txBody>
      </p:sp>
    </p:spTree>
    <p:extLst>
      <p:ext uri="{BB962C8B-B14F-4D97-AF65-F5344CB8AC3E}">
        <p14:creationId xmlns:p14="http://schemas.microsoft.com/office/powerpoint/2010/main" val="1724201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sp>
        <p:nvSpPr>
          <p:cNvPr id="2" name="Title 1">
            <a:extLst>
              <a:ext uri="{FF2B5EF4-FFF2-40B4-BE49-F238E27FC236}">
                <a16:creationId xmlns:a16="http://schemas.microsoft.com/office/drawing/2014/main" id="{0EB506D9-A153-7FC2-6638-429AE23549B3}"/>
              </a:ext>
            </a:extLst>
          </p:cNvPr>
          <p:cNvSpPr>
            <a:spLocks noGrp="1"/>
          </p:cNvSpPr>
          <p:nvPr>
            <p:ph type="title"/>
          </p:nvPr>
        </p:nvSpPr>
        <p:spPr>
          <a:xfrm>
            <a:off x="200361" y="412574"/>
            <a:ext cx="3242086" cy="5605561"/>
          </a:xfrm>
        </p:spPr>
        <p:txBody>
          <a:bodyPr vert="horz" lIns="91440" tIns="45720" rIns="91440" bIns="45720" rtlCol="0">
            <a:normAutofit/>
          </a:bodyPr>
          <a:lstStyle/>
          <a:p>
            <a:r>
              <a:rPr lang="en-US" sz="5400" kern="1200" dirty="0">
                <a:latin typeface="Times New Roman"/>
                <a:cs typeface="Times New Roman"/>
              </a:rPr>
              <a:t>Contents</a:t>
            </a:r>
          </a:p>
        </p:txBody>
      </p:sp>
      <p:graphicFrame>
        <p:nvGraphicFramePr>
          <p:cNvPr id="15" name="TextBox 3">
            <a:extLst>
              <a:ext uri="{FF2B5EF4-FFF2-40B4-BE49-F238E27FC236}">
                <a16:creationId xmlns:a16="http://schemas.microsoft.com/office/drawing/2014/main" id="{0DA57842-063B-0E03-99B1-9574DD570921}"/>
              </a:ext>
            </a:extLst>
          </p:cNvPr>
          <p:cNvGraphicFramePr/>
          <p:nvPr>
            <p:extLst>
              <p:ext uri="{D42A27DB-BD31-4B8C-83A1-F6EECF244321}">
                <p14:modId xmlns:p14="http://schemas.microsoft.com/office/powerpoint/2010/main" val="3385389845"/>
              </p:ext>
            </p:extLst>
          </p:nvPr>
        </p:nvGraphicFramePr>
        <p:xfrm>
          <a:off x="3015027" y="412574"/>
          <a:ext cx="8965275" cy="5643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85" name="Graphic 1285" descr="Tools with solid fill">
            <a:extLst>
              <a:ext uri="{FF2B5EF4-FFF2-40B4-BE49-F238E27FC236}">
                <a16:creationId xmlns:a16="http://schemas.microsoft.com/office/drawing/2014/main" id="{F644554D-1B8F-5EB8-CBB8-C30C59B5C6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17695" y="3053574"/>
            <a:ext cx="375426" cy="375426"/>
          </a:xfrm>
          <a:prstGeom prst="rect">
            <a:avLst/>
          </a:prstGeom>
        </p:spPr>
      </p:pic>
      <p:cxnSp>
        <p:nvCxnSpPr>
          <p:cNvPr id="5" name="Straight Connector 4">
            <a:extLst>
              <a:ext uri="{FF2B5EF4-FFF2-40B4-BE49-F238E27FC236}">
                <a16:creationId xmlns:a16="http://schemas.microsoft.com/office/drawing/2014/main" id="{685C4AEF-F157-CAC5-A733-9E421C2CD0E5}"/>
              </a:ext>
            </a:extLst>
          </p:cNvPr>
          <p:cNvCxnSpPr/>
          <p:nvPr/>
        </p:nvCxnSpPr>
        <p:spPr>
          <a:xfrm>
            <a:off x="2850777" y="911425"/>
            <a:ext cx="0" cy="4607858"/>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C9F421A-F436-0D12-6E32-006F15948F19}"/>
              </a:ext>
            </a:extLst>
          </p:cNvPr>
          <p:cNvSpPr>
            <a:spLocks noGrp="1"/>
          </p:cNvSpPr>
          <p:nvPr>
            <p:ph type="sldNum" sz="quarter" idx="12"/>
          </p:nvPr>
        </p:nvSpPr>
        <p:spPr/>
        <p:txBody>
          <a:bodyPr/>
          <a:lstStyle/>
          <a:p>
            <a:fld id="{330EA680-D336-4FF7-8B7A-9848BB0A1C32}" type="slidenum">
              <a:rPr lang="en-GB" smtClean="0"/>
              <a:t>2</a:t>
            </a:fld>
            <a:endParaRPr lang="en-GB"/>
          </a:p>
        </p:txBody>
      </p:sp>
    </p:spTree>
    <p:extLst>
      <p:ext uri="{BB962C8B-B14F-4D97-AF65-F5344CB8AC3E}">
        <p14:creationId xmlns:p14="http://schemas.microsoft.com/office/powerpoint/2010/main" val="127254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grpSp>
        <p:nvGrpSpPr>
          <p:cNvPr id="14" name="Group 13">
            <a:extLst>
              <a:ext uri="{FF2B5EF4-FFF2-40B4-BE49-F238E27FC236}">
                <a16:creationId xmlns:a16="http://schemas.microsoft.com/office/drawing/2014/main" id="{6DCEF60B-EF3F-4A5E-BDC6-A2D840B90F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9CE9C4B-76CC-43D8-BCEF-0CE380886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a:cs typeface="Times New Roman"/>
              </a:endParaRPr>
            </a:p>
          </p:txBody>
        </p:sp>
        <p:sp>
          <p:nvSpPr>
            <p:cNvPr id="16" name="Color">
              <a:extLst>
                <a:ext uri="{FF2B5EF4-FFF2-40B4-BE49-F238E27FC236}">
                  <a16:creationId xmlns:a16="http://schemas.microsoft.com/office/drawing/2014/main" id="{C2324D64-DFBA-4803-8BE2-87DDFA57A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a:cs typeface="Times New Roman"/>
              </a:endParaRPr>
            </a:p>
          </p:txBody>
        </p:sp>
      </p:grpSp>
      <p:sp>
        <p:nvSpPr>
          <p:cNvPr id="18" name="Color">
            <a:extLst>
              <a:ext uri="{FF2B5EF4-FFF2-40B4-BE49-F238E27FC236}">
                <a16:creationId xmlns:a16="http://schemas.microsoft.com/office/drawing/2014/main" id="{BF9E7B5D-88C3-4C36-A22E-93AA384BA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grpSp>
      <p:sp>
        <p:nvSpPr>
          <p:cNvPr id="2" name="Title 1">
            <a:extLst>
              <a:ext uri="{FF2B5EF4-FFF2-40B4-BE49-F238E27FC236}">
                <a16:creationId xmlns:a16="http://schemas.microsoft.com/office/drawing/2014/main" id="{38558DEF-1771-72E0-F536-B7D1FE560F6C}"/>
              </a:ext>
            </a:extLst>
          </p:cNvPr>
          <p:cNvSpPr>
            <a:spLocks noGrp="1"/>
          </p:cNvSpPr>
          <p:nvPr>
            <p:ph type="title"/>
          </p:nvPr>
        </p:nvSpPr>
        <p:spPr>
          <a:xfrm>
            <a:off x="786385" y="756745"/>
            <a:ext cx="6124365" cy="1005400"/>
          </a:xfrm>
        </p:spPr>
        <p:txBody>
          <a:bodyPr anchor="b">
            <a:normAutofit/>
          </a:bodyPr>
          <a:lstStyle/>
          <a:p>
            <a:r>
              <a:rPr lang="en-GB" sz="6000" dirty="0">
                <a:solidFill>
                  <a:schemeClr val="tx2"/>
                </a:solidFill>
                <a:latin typeface="Times New Roman"/>
                <a:cs typeface="Calibri Light"/>
              </a:rPr>
              <a:t>Introduction</a:t>
            </a:r>
            <a:endParaRPr lang="en-GB" sz="6000" dirty="0">
              <a:solidFill>
                <a:schemeClr val="tx2"/>
              </a:solidFill>
              <a:latin typeface="Times New Roman"/>
              <a:cs typeface="Times New Roman"/>
            </a:endParaRPr>
          </a:p>
        </p:txBody>
      </p:sp>
      <p:sp>
        <p:nvSpPr>
          <p:cNvPr id="3" name="Content Placeholder 2">
            <a:extLst>
              <a:ext uri="{FF2B5EF4-FFF2-40B4-BE49-F238E27FC236}">
                <a16:creationId xmlns:a16="http://schemas.microsoft.com/office/drawing/2014/main" id="{242FCF73-A96F-6ED0-7620-EEE50DAEC27F}"/>
              </a:ext>
            </a:extLst>
          </p:cNvPr>
          <p:cNvSpPr>
            <a:spLocks noGrp="1"/>
          </p:cNvSpPr>
          <p:nvPr>
            <p:ph idx="1"/>
          </p:nvPr>
        </p:nvSpPr>
        <p:spPr>
          <a:xfrm>
            <a:off x="1446497" y="2110805"/>
            <a:ext cx="9825166" cy="909999"/>
          </a:xfrm>
        </p:spPr>
        <p:txBody>
          <a:bodyPr vert="horz" lIns="91440" tIns="45720" rIns="91440" bIns="45720" rtlCol="0" anchor="t">
            <a:normAutofit/>
          </a:bodyPr>
          <a:lstStyle/>
          <a:p>
            <a:pPr marL="0" indent="0" algn="just" defTabSz="576072">
              <a:spcBef>
                <a:spcPts val="630"/>
              </a:spcBef>
              <a:buNone/>
            </a:pPr>
            <a:r>
              <a:rPr lang="en-GB" sz="1800" b="0" i="0" dirty="0">
                <a:effectLst/>
                <a:latin typeface="Times New Roman" panose="02020603050405020304" pitchFamily="18" charset="0"/>
                <a:cs typeface="Times New Roman" panose="02020603050405020304" pitchFamily="18" charset="0"/>
              </a:rPr>
              <a:t>Crime analysis involves the systematic study of crime data to identify patterns, trends, and valuable insights that aid law enforcement agencies and policymakers in combating crime effectively.</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AC68D55-3A17-870B-1356-CB17FA3DD4A8}"/>
              </a:ext>
            </a:extLst>
          </p:cNvPr>
          <p:cNvSpPr txBox="1"/>
          <p:nvPr/>
        </p:nvSpPr>
        <p:spPr>
          <a:xfrm>
            <a:off x="1438514" y="3204795"/>
            <a:ext cx="9841132" cy="12201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defTabSz="576072">
              <a:spcAft>
                <a:spcPts val="600"/>
              </a:spcAft>
            </a:pPr>
            <a:r>
              <a:rPr lang="en-GB" b="0" i="0" dirty="0">
                <a:effectLst/>
                <a:latin typeface="Times New Roman" panose="02020603050405020304" pitchFamily="18" charset="0"/>
                <a:cs typeface="Times New Roman" panose="02020603050405020304" pitchFamily="18" charset="0"/>
              </a:rPr>
              <a:t>By leveraging data-driven approaches, we can proactively prevent and address criminal activities, making our neighbourhoods safer for everyone. In this presentation, we will explore the objectives, methods, and benefits of crime analysis, highlighting how this vital process plays a pivotal role in maintaining public safety. </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5C839E-497B-891C-D9D6-759E7289946B}"/>
              </a:ext>
            </a:extLst>
          </p:cNvPr>
          <p:cNvSpPr txBox="1"/>
          <p:nvPr/>
        </p:nvSpPr>
        <p:spPr>
          <a:xfrm>
            <a:off x="1428857" y="4951566"/>
            <a:ext cx="9842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defTabSz="576072">
              <a:spcAft>
                <a:spcPts val="600"/>
              </a:spcAft>
            </a:pPr>
            <a:r>
              <a:rPr lang="en-GB" b="0" i="0" dirty="0">
                <a:effectLst/>
                <a:latin typeface="Times New Roman" panose="02020603050405020304" pitchFamily="18" charset="0"/>
                <a:cs typeface="Times New Roman" panose="02020603050405020304" pitchFamily="18" charset="0"/>
              </a:rPr>
              <a:t>Let's dive in and discover the power of data-driven crime analysis.</a:t>
            </a:r>
            <a:endParaRPr 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8B227B0-85A9-C083-5F43-727368E27BCE}"/>
              </a:ext>
            </a:extLst>
          </p:cNvPr>
          <p:cNvSpPr>
            <a:spLocks noGrp="1"/>
          </p:cNvSpPr>
          <p:nvPr>
            <p:ph type="sldNum" sz="quarter" idx="12"/>
          </p:nvPr>
        </p:nvSpPr>
        <p:spPr/>
        <p:txBody>
          <a:bodyPr/>
          <a:lstStyle/>
          <a:p>
            <a:fld id="{330EA680-D336-4FF7-8B7A-9848BB0A1C32}" type="slidenum">
              <a:rPr lang="en-GB" smtClean="0"/>
              <a:t>3</a:t>
            </a:fld>
            <a:endParaRPr lang="en-GB"/>
          </a:p>
        </p:txBody>
      </p:sp>
    </p:spTree>
    <p:extLst>
      <p:ext uri="{BB962C8B-B14F-4D97-AF65-F5344CB8AC3E}">
        <p14:creationId xmlns:p14="http://schemas.microsoft.com/office/powerpoint/2010/main" val="337863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sp>
        <p:nvSpPr>
          <p:cNvPr id="18" name="Freeform: Shape 17">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dirty="0">
              <a:ln>
                <a:noFill/>
              </a:ln>
              <a:effectLst/>
              <a:uLnTx/>
              <a:uFillTx/>
              <a:latin typeface="Times New Roman"/>
              <a:cs typeface="Times New Roman"/>
            </a:endParaRPr>
          </a:p>
        </p:txBody>
      </p:sp>
      <p:sp>
        <p:nvSpPr>
          <p:cNvPr id="20" name="Freeform: Shape 19">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dirty="0">
              <a:ln>
                <a:noFill/>
              </a:ln>
              <a:effectLst/>
              <a:uLnTx/>
              <a:uFillTx/>
              <a:latin typeface="Times New Roman"/>
              <a:cs typeface="Times New Roman"/>
            </a:endParaRPr>
          </a:p>
        </p:txBody>
      </p:sp>
      <p:sp>
        <p:nvSpPr>
          <p:cNvPr id="2" name="Title 1">
            <a:extLst>
              <a:ext uri="{FF2B5EF4-FFF2-40B4-BE49-F238E27FC236}">
                <a16:creationId xmlns:a16="http://schemas.microsoft.com/office/drawing/2014/main" id="{393CEED0-12A3-BB04-2394-1D2E34E2FF3B}"/>
              </a:ext>
            </a:extLst>
          </p:cNvPr>
          <p:cNvSpPr>
            <a:spLocks noGrp="1"/>
          </p:cNvSpPr>
          <p:nvPr>
            <p:ph type="title"/>
          </p:nvPr>
        </p:nvSpPr>
        <p:spPr>
          <a:xfrm>
            <a:off x="339555" y="1145294"/>
            <a:ext cx="3187770" cy="2156621"/>
          </a:xfrm>
        </p:spPr>
        <p:txBody>
          <a:bodyPr vert="horz" lIns="91440" tIns="45720" rIns="91440" bIns="45720" rtlCol="0" anchor="t">
            <a:normAutofit/>
          </a:bodyPr>
          <a:lstStyle/>
          <a:p>
            <a:r>
              <a:rPr lang="en-US" sz="6000" kern="1200" dirty="0">
                <a:solidFill>
                  <a:srgbClr val="FFFFFF"/>
                </a:solidFill>
                <a:latin typeface="Times New Roman"/>
                <a:cs typeface="Times New Roman"/>
              </a:rPr>
              <a:t>Objective</a:t>
            </a:r>
          </a:p>
        </p:txBody>
      </p:sp>
      <p:sp>
        <p:nvSpPr>
          <p:cNvPr id="3" name="Content Placeholder 2">
            <a:extLst>
              <a:ext uri="{FF2B5EF4-FFF2-40B4-BE49-F238E27FC236}">
                <a16:creationId xmlns:a16="http://schemas.microsoft.com/office/drawing/2014/main" id="{FA5E3E8C-ADA6-3469-CE47-724900676A13}"/>
              </a:ext>
            </a:extLst>
          </p:cNvPr>
          <p:cNvSpPr>
            <a:spLocks noGrp="1"/>
          </p:cNvSpPr>
          <p:nvPr>
            <p:ph idx="1"/>
          </p:nvPr>
        </p:nvSpPr>
        <p:spPr>
          <a:xfrm>
            <a:off x="4508145" y="1341005"/>
            <a:ext cx="7597040" cy="1098130"/>
          </a:xfrm>
        </p:spPr>
        <p:txBody>
          <a:bodyPr vert="horz" lIns="91440" tIns="45720" rIns="91440" bIns="45720" rtlCol="0" anchor="t">
            <a:normAutofit/>
          </a:bodyPr>
          <a:lstStyle/>
          <a:p>
            <a:pPr marL="0" indent="0" algn="just">
              <a:buNone/>
            </a:pPr>
            <a:r>
              <a:rPr lang="en-GB" sz="2000" dirty="0">
                <a:latin typeface="Times New Roman"/>
                <a:cs typeface="Times New Roman"/>
              </a:rPr>
              <a:t>I understand from this dataset that from here it is found in its objective-</a:t>
            </a:r>
            <a:endParaRPr lang="en-US" dirty="0">
              <a:latin typeface="Times New Roman"/>
              <a:cs typeface="Times New Roman"/>
            </a:endParaRPr>
          </a:p>
        </p:txBody>
      </p:sp>
      <p:sp>
        <p:nvSpPr>
          <p:cNvPr id="4" name="TextBox 3">
            <a:extLst>
              <a:ext uri="{FF2B5EF4-FFF2-40B4-BE49-F238E27FC236}">
                <a16:creationId xmlns:a16="http://schemas.microsoft.com/office/drawing/2014/main" id="{9096B337-0CE7-F2D2-4E98-E984F88F9CBF}"/>
              </a:ext>
            </a:extLst>
          </p:cNvPr>
          <p:cNvSpPr txBox="1"/>
          <p:nvPr/>
        </p:nvSpPr>
        <p:spPr>
          <a:xfrm>
            <a:off x="4700980" y="2560438"/>
            <a:ext cx="7310054" cy="34336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Crime Prevention</a:t>
            </a:r>
          </a:p>
          <a:p>
            <a:pPr indent="-228600" algn="just">
              <a:lnSpc>
                <a:spcPct val="90000"/>
              </a:lnSpc>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Investigation Suppor</a:t>
            </a:r>
            <a:r>
              <a:rPr lang="en-US" sz="2400" b="1" dirty="0">
                <a:latin typeface="Times New Roman" panose="02020603050405020304" pitchFamily="18" charset="0"/>
                <a:cs typeface="Times New Roman" panose="02020603050405020304" pitchFamily="18" charset="0"/>
              </a:rPr>
              <a:t>t</a:t>
            </a:r>
          </a:p>
          <a:p>
            <a:pPr indent="-228600" algn="just">
              <a:lnSpc>
                <a:spcPct val="90000"/>
              </a:lnSpc>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Resource Allocation</a:t>
            </a:r>
          </a:p>
          <a:p>
            <a:pPr indent="-228600" algn="just">
              <a:lnSpc>
                <a:spcPct val="90000"/>
              </a:lnSpc>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Policy Development</a:t>
            </a:r>
          </a:p>
          <a:p>
            <a:pPr indent="-228600" algn="just">
              <a:lnSpc>
                <a:spcPct val="90000"/>
              </a:lnSpc>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Evaluating Interventions</a:t>
            </a:r>
            <a:endParaRPr lang="en-US" sz="2400" b="1"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Crime Trend Prediction</a:t>
            </a:r>
          </a:p>
          <a:p>
            <a:pPr indent="-228600" algn="just">
              <a:lnSpc>
                <a:spcPct val="90000"/>
              </a:lnSpc>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Data-Driven Decision Making</a:t>
            </a:r>
            <a:endParaRPr lang="en-US"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A104F50-D018-FFE0-3990-2227D399763D}"/>
              </a:ext>
            </a:extLst>
          </p:cNvPr>
          <p:cNvSpPr>
            <a:spLocks noGrp="1"/>
          </p:cNvSpPr>
          <p:nvPr>
            <p:ph type="sldNum" sz="quarter" idx="12"/>
          </p:nvPr>
        </p:nvSpPr>
        <p:spPr/>
        <p:txBody>
          <a:bodyPr/>
          <a:lstStyle/>
          <a:p>
            <a:fld id="{330EA680-D336-4FF7-8B7A-9848BB0A1C32}" type="slidenum">
              <a:rPr lang="en-GB" smtClean="0"/>
              <a:t>4</a:t>
            </a:fld>
            <a:endParaRPr lang="en-GB"/>
          </a:p>
        </p:txBody>
      </p:sp>
    </p:spTree>
    <p:extLst>
      <p:ext uri="{BB962C8B-B14F-4D97-AF65-F5344CB8AC3E}">
        <p14:creationId xmlns:p14="http://schemas.microsoft.com/office/powerpoint/2010/main" val="1240933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grpSp>
        <p:nvGrpSpPr>
          <p:cNvPr id="14" name="Group 13">
            <a:extLst>
              <a:ext uri="{FF2B5EF4-FFF2-40B4-BE49-F238E27FC236}">
                <a16:creationId xmlns:a16="http://schemas.microsoft.com/office/drawing/2014/main" id="{6DCEF60B-EF3F-4A5E-BDC6-A2D840B90F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99CE9C4B-76CC-43D8-BCEF-0CE380886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a:cs typeface="Times New Roman"/>
              </a:endParaRPr>
            </a:p>
          </p:txBody>
        </p:sp>
        <p:sp>
          <p:nvSpPr>
            <p:cNvPr id="16" name="Color">
              <a:extLst>
                <a:ext uri="{FF2B5EF4-FFF2-40B4-BE49-F238E27FC236}">
                  <a16:creationId xmlns:a16="http://schemas.microsoft.com/office/drawing/2014/main" id="{C2324D64-DFBA-4803-8BE2-87DDFA57A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a:cs typeface="Times New Roman"/>
              </a:endParaRPr>
            </a:p>
          </p:txBody>
        </p:sp>
      </p:grpSp>
      <p:sp>
        <p:nvSpPr>
          <p:cNvPr id="18" name="Color">
            <a:extLst>
              <a:ext uri="{FF2B5EF4-FFF2-40B4-BE49-F238E27FC236}">
                <a16:creationId xmlns:a16="http://schemas.microsoft.com/office/drawing/2014/main" id="{BF9E7B5D-88C3-4C36-A22E-93AA384BA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latin typeface="Times New Roman"/>
                <a:cs typeface="Times New Roman"/>
              </a:endParaRPr>
            </a:p>
          </p:txBody>
        </p:sp>
      </p:grpSp>
      <p:sp>
        <p:nvSpPr>
          <p:cNvPr id="2" name="Title 1">
            <a:extLst>
              <a:ext uri="{FF2B5EF4-FFF2-40B4-BE49-F238E27FC236}">
                <a16:creationId xmlns:a16="http://schemas.microsoft.com/office/drawing/2014/main" id="{38558DEF-1771-72E0-F536-B7D1FE560F6C}"/>
              </a:ext>
            </a:extLst>
          </p:cNvPr>
          <p:cNvSpPr>
            <a:spLocks noGrp="1"/>
          </p:cNvSpPr>
          <p:nvPr>
            <p:ph type="title"/>
          </p:nvPr>
        </p:nvSpPr>
        <p:spPr>
          <a:xfrm>
            <a:off x="790418" y="628484"/>
            <a:ext cx="7121522" cy="873951"/>
          </a:xfrm>
        </p:spPr>
        <p:txBody>
          <a:bodyPr anchor="b">
            <a:normAutofit/>
          </a:bodyPr>
          <a:lstStyle/>
          <a:p>
            <a:r>
              <a:rPr lang="en-GB" sz="3600" b="0" i="0" dirty="0">
                <a:effectLst/>
                <a:latin typeface="Times New Roman" panose="02020603050405020304" pitchFamily="18" charset="0"/>
                <a:cs typeface="Times New Roman" panose="02020603050405020304" pitchFamily="18" charset="0"/>
              </a:rPr>
              <a:t>Background on Crime in Bangladesh</a:t>
            </a:r>
            <a:endParaRPr lang="en-GB" sz="6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2FCF73-A96F-6ED0-7620-EEE50DAEC27F}"/>
              </a:ext>
            </a:extLst>
          </p:cNvPr>
          <p:cNvSpPr>
            <a:spLocks noGrp="1"/>
          </p:cNvSpPr>
          <p:nvPr>
            <p:ph idx="1"/>
          </p:nvPr>
        </p:nvSpPr>
        <p:spPr>
          <a:xfrm>
            <a:off x="1446497" y="2110805"/>
            <a:ext cx="9825166" cy="909999"/>
          </a:xfrm>
        </p:spPr>
        <p:txBody>
          <a:bodyPr vert="horz" lIns="91440" tIns="45720" rIns="91440" bIns="45720" rtlCol="0" anchor="t">
            <a:normAutofit/>
          </a:bodyPr>
          <a:lstStyle/>
          <a:p>
            <a:pPr algn="just" defTabSz="576072">
              <a:spcBef>
                <a:spcPts val="630"/>
              </a:spcBef>
            </a:pPr>
            <a:r>
              <a:rPr lang="en-GB" sz="1800" b="0" i="0" dirty="0">
                <a:effectLst/>
                <a:latin typeface="Times New Roman" panose="02020603050405020304" pitchFamily="18" charset="0"/>
                <a:cs typeface="Times New Roman" panose="02020603050405020304" pitchFamily="18" charset="0"/>
              </a:rPr>
              <a:t>Bangladesh has experienced a range of criminal activities over the years, including traditional crimes like theft, burglary, and robbery, as well as more complex and evolving crimes.</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AC68D55-3A17-870B-1356-CB17FA3DD4A8}"/>
              </a:ext>
            </a:extLst>
          </p:cNvPr>
          <p:cNvSpPr txBox="1"/>
          <p:nvPr/>
        </p:nvSpPr>
        <p:spPr>
          <a:xfrm>
            <a:off x="1472245" y="3060978"/>
            <a:ext cx="9841132" cy="64633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defTabSz="576072">
              <a:spcAft>
                <a:spcPts val="6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Crime rates in Bangladesh have shown fluctuations over the years. Factors such as economic conditions, social unrest, and political instability have influenced these trends.</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5C839E-497B-891C-D9D6-759E7289946B}"/>
              </a:ext>
            </a:extLst>
          </p:cNvPr>
          <p:cNvSpPr txBox="1"/>
          <p:nvPr/>
        </p:nvSpPr>
        <p:spPr>
          <a:xfrm>
            <a:off x="1470571" y="4120964"/>
            <a:ext cx="98428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defTabSz="576072">
              <a:spcAft>
                <a:spcPts val="600"/>
              </a:spcAf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The COVID-19 pandemic had an impact on the crime landscape, with changes in patterns and an increase in certain types of cybercrimes as more activities moved online.</a:t>
            </a:r>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53F9576A-97CC-735E-86FF-45F7CE1F86B7}"/>
              </a:ext>
            </a:extLst>
          </p:cNvPr>
          <p:cNvCxnSpPr/>
          <p:nvPr/>
        </p:nvCxnSpPr>
        <p:spPr>
          <a:xfrm>
            <a:off x="614082" y="1705740"/>
            <a:ext cx="10963835"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Slide Number Placeholder 6">
            <a:extLst>
              <a:ext uri="{FF2B5EF4-FFF2-40B4-BE49-F238E27FC236}">
                <a16:creationId xmlns:a16="http://schemas.microsoft.com/office/drawing/2014/main" id="{9F41C244-2084-A3F8-8866-68FB3E1D58AF}"/>
              </a:ext>
            </a:extLst>
          </p:cNvPr>
          <p:cNvSpPr>
            <a:spLocks noGrp="1"/>
          </p:cNvSpPr>
          <p:nvPr>
            <p:ph type="sldNum" sz="quarter" idx="12"/>
          </p:nvPr>
        </p:nvSpPr>
        <p:spPr/>
        <p:txBody>
          <a:bodyPr/>
          <a:lstStyle/>
          <a:p>
            <a:fld id="{330EA680-D336-4FF7-8B7A-9848BB0A1C32}" type="slidenum">
              <a:rPr lang="en-GB" smtClean="0"/>
              <a:t>5</a:t>
            </a:fld>
            <a:endParaRPr lang="en-GB"/>
          </a:p>
        </p:txBody>
      </p:sp>
    </p:spTree>
    <p:extLst>
      <p:ext uri="{BB962C8B-B14F-4D97-AF65-F5344CB8AC3E}">
        <p14:creationId xmlns:p14="http://schemas.microsoft.com/office/powerpoint/2010/main" val="3504297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2851-EE56-1670-4A57-E6584AA559D9}"/>
              </a:ext>
            </a:extLst>
          </p:cNvPr>
          <p:cNvSpPr>
            <a:spLocks noGrp="1"/>
          </p:cNvSpPr>
          <p:nvPr>
            <p:ph type="title"/>
          </p:nvPr>
        </p:nvSpPr>
        <p:spPr>
          <a:xfrm>
            <a:off x="380620" y="50796"/>
            <a:ext cx="10515600" cy="946732"/>
          </a:xfrm>
        </p:spPr>
        <p:txBody>
          <a:bodyPr>
            <a:normAutofit/>
          </a:bodyPr>
          <a:lstStyle/>
          <a:p>
            <a:r>
              <a:rPr lang="en-US" sz="4800" b="1" i="0" dirty="0">
                <a:solidFill>
                  <a:schemeClr val="tx1">
                    <a:lumMod val="85000"/>
                    <a:lumOff val="15000"/>
                  </a:schemeClr>
                </a:solidFill>
                <a:effectLst/>
                <a:latin typeface="Times New Roman" panose="02020603050405020304" pitchFamily="18" charset="0"/>
                <a:cs typeface="Times New Roman" panose="02020603050405020304" pitchFamily="18" charset="0"/>
              </a:rPr>
              <a:t>Data Collection</a:t>
            </a:r>
            <a:endParaRPr lang="en-GB" sz="9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9AD8AD9B-5CF9-E693-9226-2A0066F33CB0}"/>
              </a:ext>
            </a:extLst>
          </p:cNvPr>
          <p:cNvCxnSpPr/>
          <p:nvPr/>
        </p:nvCxnSpPr>
        <p:spPr>
          <a:xfrm>
            <a:off x="380620" y="997528"/>
            <a:ext cx="10963835" cy="0"/>
          </a:xfrm>
          <a:prstGeom prst="line">
            <a:avLst/>
          </a:prstGeom>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id="{2ECE5FFE-0B53-6998-3A8D-083CD7487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20" y="1302559"/>
            <a:ext cx="11589708" cy="4560237"/>
          </a:xfrm>
          <a:prstGeom prst="rect">
            <a:avLst/>
          </a:prstGeom>
        </p:spPr>
      </p:pic>
      <p:sp>
        <p:nvSpPr>
          <p:cNvPr id="8" name="Content Placeholder 2">
            <a:extLst>
              <a:ext uri="{FF2B5EF4-FFF2-40B4-BE49-F238E27FC236}">
                <a16:creationId xmlns:a16="http://schemas.microsoft.com/office/drawing/2014/main" id="{8B47B6E3-F63A-712B-9357-67A931693E33}"/>
              </a:ext>
            </a:extLst>
          </p:cNvPr>
          <p:cNvSpPr>
            <a:spLocks noGrp="1"/>
          </p:cNvSpPr>
          <p:nvPr>
            <p:ph idx="1"/>
          </p:nvPr>
        </p:nvSpPr>
        <p:spPr>
          <a:xfrm>
            <a:off x="380620" y="6167828"/>
            <a:ext cx="11525053" cy="842572"/>
          </a:xfrm>
        </p:spPr>
        <p:txBody>
          <a:bodyPr vert="horz" lIns="91440" tIns="45720" rIns="91440" bIns="45720" rtlCol="0" anchor="t">
            <a:normAutofit/>
          </a:bodyPr>
          <a:lstStyle/>
          <a:p>
            <a:pPr marL="0" indent="0" algn="just" defTabSz="786384">
              <a:spcBef>
                <a:spcPts val="860"/>
              </a:spcBef>
              <a:buNone/>
            </a:pPr>
            <a:r>
              <a:rPr lang="en-GB" sz="2000" b="0" i="0" dirty="0">
                <a:effectLst/>
                <a:latin typeface="Times New Roman" panose="02020603050405020304" pitchFamily="18" charset="0"/>
                <a:cs typeface="Times New Roman" panose="02020603050405020304" pitchFamily="18" charset="0"/>
              </a:rPr>
              <a:t>We are collecting crime data to another Sources of data like (police records, government reports, Kaggle, etc.)</a:t>
            </a:r>
            <a:endParaRPr lang="en-GB"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D7D598E-C9F1-4383-EDFB-9116F863DD1F}"/>
              </a:ext>
            </a:extLst>
          </p:cNvPr>
          <p:cNvSpPr>
            <a:spLocks noGrp="1"/>
          </p:cNvSpPr>
          <p:nvPr>
            <p:ph type="sldNum" sz="quarter" idx="12"/>
          </p:nvPr>
        </p:nvSpPr>
        <p:spPr/>
        <p:txBody>
          <a:bodyPr/>
          <a:lstStyle/>
          <a:p>
            <a:fld id="{330EA680-D336-4FF7-8B7A-9848BB0A1C32}" type="slidenum">
              <a:rPr lang="en-GB" smtClean="0"/>
              <a:t>6</a:t>
            </a:fld>
            <a:endParaRPr lang="en-GB"/>
          </a:p>
        </p:txBody>
      </p:sp>
    </p:spTree>
    <p:extLst>
      <p:ext uri="{BB962C8B-B14F-4D97-AF65-F5344CB8AC3E}">
        <p14:creationId xmlns:p14="http://schemas.microsoft.com/office/powerpoint/2010/main" val="3506457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1">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grpSp>
        <p:nvGrpSpPr>
          <p:cNvPr id="9"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a:cs typeface="Times New Roman"/>
              </a:endParaRPr>
            </a:p>
          </p:txBody>
        </p:sp>
        <p:sp>
          <p:nvSpPr>
            <p:cNvPr id="10"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a:cs typeface="Times New Roman"/>
              </a:endParaRPr>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Times New Roman"/>
                <a:cs typeface="Times New Roman"/>
              </a:endParaRPr>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a:cs typeface="Times New Roman"/>
            </a:endParaRPr>
          </a:p>
        </p:txBody>
      </p:sp>
      <p:sp>
        <p:nvSpPr>
          <p:cNvPr id="2" name="Title 1">
            <a:extLst>
              <a:ext uri="{FF2B5EF4-FFF2-40B4-BE49-F238E27FC236}">
                <a16:creationId xmlns:a16="http://schemas.microsoft.com/office/drawing/2014/main" id="{C78402A4-141B-06E9-0571-BB16968322B1}"/>
              </a:ext>
            </a:extLst>
          </p:cNvPr>
          <p:cNvSpPr>
            <a:spLocks noGrp="1"/>
          </p:cNvSpPr>
          <p:nvPr>
            <p:ph type="title"/>
          </p:nvPr>
        </p:nvSpPr>
        <p:spPr>
          <a:xfrm>
            <a:off x="1043631" y="809898"/>
            <a:ext cx="10173010" cy="1000299"/>
          </a:xfrm>
        </p:spPr>
        <p:txBody>
          <a:bodyPr anchor="ctr">
            <a:normAutofit/>
          </a:bodyPr>
          <a:lstStyle/>
          <a:p>
            <a:r>
              <a:rPr lang="en-GB" sz="6000" dirty="0">
                <a:latin typeface="Times New Roman"/>
                <a:cs typeface="Calibri Light"/>
              </a:rPr>
              <a:t>Dataset Description</a:t>
            </a:r>
            <a:endParaRPr lang="en-GB" sz="6000" dirty="0">
              <a:latin typeface="Times New Roman"/>
              <a:cs typeface="Times New Roman"/>
            </a:endParaRPr>
          </a:p>
        </p:txBody>
      </p:sp>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51EF48-E258-311F-4597-2A8A29E04B42}"/>
              </a:ext>
            </a:extLst>
          </p:cNvPr>
          <p:cNvSpPr>
            <a:spLocks noGrp="1"/>
          </p:cNvSpPr>
          <p:nvPr>
            <p:ph idx="1"/>
          </p:nvPr>
        </p:nvSpPr>
        <p:spPr>
          <a:xfrm>
            <a:off x="328834" y="2545658"/>
            <a:ext cx="11529976" cy="750831"/>
          </a:xfrm>
        </p:spPr>
        <p:txBody>
          <a:bodyPr vert="horz" lIns="91440" tIns="45720" rIns="91440" bIns="45720" rtlCol="0" anchor="t">
            <a:noAutofit/>
          </a:bodyPr>
          <a:lstStyle/>
          <a:p>
            <a:pPr marL="0" indent="0" algn="just" defTabSz="822960">
              <a:spcBef>
                <a:spcPts val="900"/>
              </a:spcBef>
              <a:buNone/>
            </a:pPr>
            <a:r>
              <a:rPr lang="en-GB" sz="1800" b="0" i="0" dirty="0">
                <a:effectLst/>
                <a:latin typeface="Times New Roman" panose="02020603050405020304" pitchFamily="18" charset="0"/>
                <a:cs typeface="Times New Roman" panose="02020603050405020304" pitchFamily="18" charset="0"/>
              </a:rPr>
              <a:t>Crime analysis datasets typically contain information related to various criminal incidents and activities. These datasets are essential for law enforcement agencies, researchers, and analysts to gain insights into crime patterns, trends, and hotspots.</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CC5A742-03C4-A3B2-8088-C2B75E619E64}"/>
              </a:ext>
            </a:extLst>
          </p:cNvPr>
          <p:cNvSpPr txBox="1"/>
          <p:nvPr/>
        </p:nvSpPr>
        <p:spPr>
          <a:xfrm>
            <a:off x="838200" y="3450503"/>
            <a:ext cx="10116655"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defTabSz="82296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Incident Details</a:t>
            </a:r>
          </a:p>
          <a:p>
            <a:pPr marL="285750" indent="-285750" algn="just" defTabSz="82296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Geographic Information</a:t>
            </a:r>
            <a:endParaRPr lang="en-US" dirty="0">
              <a:latin typeface="Times New Roman" panose="02020603050405020304" pitchFamily="18" charset="0"/>
              <a:cs typeface="Times New Roman" panose="02020603050405020304" pitchFamily="18" charset="0"/>
            </a:endParaRPr>
          </a:p>
          <a:p>
            <a:pPr marL="285750" indent="-285750" algn="just" defTabSz="82296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Offender and Victim Characteristics</a:t>
            </a:r>
          </a:p>
          <a:p>
            <a:pPr marL="285750" indent="-285750" algn="just" defTabSz="82296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Arrest and Clearance Data</a:t>
            </a:r>
            <a:endParaRPr lang="en-US" dirty="0">
              <a:latin typeface="Times New Roman" panose="02020603050405020304" pitchFamily="18" charset="0"/>
              <a:cs typeface="Times New Roman" panose="02020603050405020304" pitchFamily="18" charset="0"/>
            </a:endParaRPr>
          </a:p>
          <a:p>
            <a:pPr marL="285750" indent="-285750" algn="just" defTabSz="82296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Time and Date Information</a:t>
            </a:r>
            <a:endParaRPr lang="en-US" dirty="0">
              <a:latin typeface="Times New Roman" panose="02020603050405020304" pitchFamily="18" charset="0"/>
              <a:cs typeface="Times New Roman" panose="02020603050405020304" pitchFamily="18" charset="0"/>
            </a:endParaRPr>
          </a:p>
          <a:p>
            <a:pPr marL="285750" indent="-285750" algn="just" defTabSz="82296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Crime Locations and Types</a:t>
            </a:r>
          </a:p>
          <a:p>
            <a:pPr marL="285750" indent="-285750" algn="just" defTabSz="82296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Incident Status</a:t>
            </a:r>
          </a:p>
          <a:p>
            <a:pPr algn="just" defTabSz="822960">
              <a:spcAft>
                <a:spcPts val="600"/>
              </a:spcAft>
            </a:pPr>
            <a:endParaRPr lang="en-GB"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E4B62F1-E6F0-15BC-3CD7-CBE487DC923A}"/>
              </a:ext>
            </a:extLst>
          </p:cNvPr>
          <p:cNvSpPr>
            <a:spLocks noGrp="1"/>
          </p:cNvSpPr>
          <p:nvPr>
            <p:ph type="sldNum" sz="quarter" idx="12"/>
          </p:nvPr>
        </p:nvSpPr>
        <p:spPr/>
        <p:txBody>
          <a:bodyPr/>
          <a:lstStyle/>
          <a:p>
            <a:fld id="{330EA680-D336-4FF7-8B7A-9848BB0A1C32}" type="slidenum">
              <a:rPr lang="en-GB" smtClean="0"/>
              <a:t>7</a:t>
            </a:fld>
            <a:endParaRPr lang="en-GB"/>
          </a:p>
        </p:txBody>
      </p:sp>
    </p:spTree>
    <p:extLst>
      <p:ext uri="{BB962C8B-B14F-4D97-AF65-F5344CB8AC3E}">
        <p14:creationId xmlns:p14="http://schemas.microsoft.com/office/powerpoint/2010/main" val="2858692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02A4-141B-06E9-0571-BB16968322B1}"/>
              </a:ext>
            </a:extLst>
          </p:cNvPr>
          <p:cNvSpPr>
            <a:spLocks noGrp="1"/>
          </p:cNvSpPr>
          <p:nvPr>
            <p:ph type="title"/>
          </p:nvPr>
        </p:nvSpPr>
        <p:spPr>
          <a:xfrm>
            <a:off x="129230" y="-58189"/>
            <a:ext cx="10173010" cy="1000299"/>
          </a:xfrm>
        </p:spPr>
        <p:txBody>
          <a:bodyPr anchor="ctr">
            <a:normAutofit/>
          </a:bodyPr>
          <a:lstStyle/>
          <a:p>
            <a:r>
              <a:rPr lang="en-GB" sz="4800" dirty="0">
                <a:latin typeface="Times New Roman"/>
                <a:cs typeface="Calibri Light"/>
              </a:rPr>
              <a:t>Dataset Description</a:t>
            </a:r>
            <a:endParaRPr lang="en-GB" sz="4800" dirty="0">
              <a:latin typeface="Times New Roman"/>
              <a:cs typeface="Times New Roman"/>
            </a:endParaRPr>
          </a:p>
        </p:txBody>
      </p:sp>
      <p:pic>
        <p:nvPicPr>
          <p:cNvPr id="12" name="Picture 11">
            <a:extLst>
              <a:ext uri="{FF2B5EF4-FFF2-40B4-BE49-F238E27FC236}">
                <a16:creationId xmlns:a16="http://schemas.microsoft.com/office/drawing/2014/main" id="{00308519-D291-1A28-3906-6E69A37FA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79055"/>
            <a:ext cx="5929744" cy="5338000"/>
          </a:xfrm>
          <a:prstGeom prst="rect">
            <a:avLst/>
          </a:prstGeom>
        </p:spPr>
      </p:pic>
      <p:sp>
        <p:nvSpPr>
          <p:cNvPr id="18" name="TextBox 17">
            <a:extLst>
              <a:ext uri="{FF2B5EF4-FFF2-40B4-BE49-F238E27FC236}">
                <a16:creationId xmlns:a16="http://schemas.microsoft.com/office/drawing/2014/main" id="{2113F5BD-E71F-2DB5-663C-42CEE8D62119}"/>
              </a:ext>
            </a:extLst>
          </p:cNvPr>
          <p:cNvSpPr txBox="1"/>
          <p:nvPr/>
        </p:nvSpPr>
        <p:spPr>
          <a:xfrm>
            <a:off x="2189013" y="6317055"/>
            <a:ext cx="60534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400" b="1" dirty="0">
                <a:latin typeface="Times New Roman"/>
                <a:cs typeface="Times New Roman"/>
              </a:rPr>
              <a:t>Dataset 1</a:t>
            </a:r>
            <a:endParaRPr lang="en-GB" sz="1400" dirty="0">
              <a:cs typeface="Calibri"/>
            </a:endParaRPr>
          </a:p>
        </p:txBody>
      </p:sp>
      <p:sp>
        <p:nvSpPr>
          <p:cNvPr id="20" name="TextBox 19">
            <a:extLst>
              <a:ext uri="{FF2B5EF4-FFF2-40B4-BE49-F238E27FC236}">
                <a16:creationId xmlns:a16="http://schemas.microsoft.com/office/drawing/2014/main" id="{5800BD89-7B94-7948-D80C-79853DAF241A}"/>
              </a:ext>
            </a:extLst>
          </p:cNvPr>
          <p:cNvSpPr txBox="1"/>
          <p:nvPr/>
        </p:nvSpPr>
        <p:spPr>
          <a:xfrm>
            <a:off x="9161317" y="6317055"/>
            <a:ext cx="60534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400" b="1" dirty="0">
                <a:latin typeface="Times New Roman"/>
                <a:cs typeface="Times New Roman"/>
              </a:rPr>
              <a:t>Dataset 2</a:t>
            </a:r>
            <a:endParaRPr lang="en-GB" sz="1400" dirty="0">
              <a:cs typeface="Calibri"/>
            </a:endParaRPr>
          </a:p>
        </p:txBody>
      </p:sp>
      <p:pic>
        <p:nvPicPr>
          <p:cNvPr id="4" name="Picture 3">
            <a:extLst>
              <a:ext uri="{FF2B5EF4-FFF2-40B4-BE49-F238E27FC236}">
                <a16:creationId xmlns:a16="http://schemas.microsoft.com/office/drawing/2014/main" id="{472C548B-719F-5987-215B-038C6A34F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890222"/>
            <a:ext cx="5929743" cy="5426833"/>
          </a:xfrm>
          <a:prstGeom prst="rect">
            <a:avLst/>
          </a:prstGeom>
        </p:spPr>
      </p:pic>
      <p:sp>
        <p:nvSpPr>
          <p:cNvPr id="3" name="Slide Number Placeholder 2">
            <a:extLst>
              <a:ext uri="{FF2B5EF4-FFF2-40B4-BE49-F238E27FC236}">
                <a16:creationId xmlns:a16="http://schemas.microsoft.com/office/drawing/2014/main" id="{17BA90E3-A363-BF96-ECFC-D67AEAA63DC3}"/>
              </a:ext>
            </a:extLst>
          </p:cNvPr>
          <p:cNvSpPr>
            <a:spLocks noGrp="1"/>
          </p:cNvSpPr>
          <p:nvPr>
            <p:ph type="sldNum" sz="quarter" idx="12"/>
          </p:nvPr>
        </p:nvSpPr>
        <p:spPr/>
        <p:txBody>
          <a:bodyPr/>
          <a:lstStyle/>
          <a:p>
            <a:fld id="{330EA680-D336-4FF7-8B7A-9848BB0A1C32}" type="slidenum">
              <a:rPr lang="en-GB" smtClean="0"/>
              <a:t>8</a:t>
            </a:fld>
            <a:endParaRPr lang="en-GB"/>
          </a:p>
        </p:txBody>
      </p:sp>
    </p:spTree>
    <p:extLst>
      <p:ext uri="{BB962C8B-B14F-4D97-AF65-F5344CB8AC3E}">
        <p14:creationId xmlns:p14="http://schemas.microsoft.com/office/powerpoint/2010/main" val="1746687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dirty="0">
              <a:ln>
                <a:noFill/>
              </a:ln>
              <a:effectLst/>
              <a:uLnTx/>
              <a:uFillTx/>
              <a:latin typeface="Times New Roman"/>
              <a:cs typeface="Times New Roman"/>
            </a:endParaRPr>
          </a:p>
        </p:txBody>
      </p:sp>
      <p:sp>
        <p:nvSpPr>
          <p:cNvPr id="2" name="Title 1">
            <a:extLst>
              <a:ext uri="{FF2B5EF4-FFF2-40B4-BE49-F238E27FC236}">
                <a16:creationId xmlns:a16="http://schemas.microsoft.com/office/drawing/2014/main" id="{C02075F4-7B12-147C-B818-C73E6CE61315}"/>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6000" kern="1200" dirty="0">
                <a:solidFill>
                  <a:srgbClr val="3F3F3F"/>
                </a:solidFill>
                <a:latin typeface="Times New Roman"/>
                <a:cs typeface="Times New Roman"/>
              </a:rPr>
              <a:t>Tools and Technology</a:t>
            </a:r>
          </a:p>
        </p:txBody>
      </p:sp>
      <p:sp>
        <p:nvSpPr>
          <p:cNvPr id="3" name="Content Placeholder 2">
            <a:extLst>
              <a:ext uri="{FF2B5EF4-FFF2-40B4-BE49-F238E27FC236}">
                <a16:creationId xmlns:a16="http://schemas.microsoft.com/office/drawing/2014/main" id="{203FFC34-1FB7-E0F4-8921-B64CC56AD069}"/>
              </a:ext>
            </a:extLst>
          </p:cNvPr>
          <p:cNvSpPr>
            <a:spLocks noGrp="1"/>
          </p:cNvSpPr>
          <p:nvPr>
            <p:ph idx="1"/>
          </p:nvPr>
        </p:nvSpPr>
        <p:spPr>
          <a:xfrm>
            <a:off x="1476915" y="2888250"/>
            <a:ext cx="4386415" cy="1317024"/>
          </a:xfrm>
        </p:spPr>
        <p:txBody>
          <a:bodyPr vert="horz" lIns="91440" tIns="45720" rIns="91440" bIns="45720" rtlCol="0" anchor="t">
            <a:normAutofit/>
          </a:bodyPr>
          <a:lstStyle/>
          <a:p>
            <a:pPr marL="0" indent="0">
              <a:buNone/>
            </a:pPr>
            <a:r>
              <a:rPr lang="en-US" dirty="0">
                <a:latin typeface="Times New Roman"/>
                <a:cs typeface="Times New Roman"/>
              </a:rPr>
              <a:t>Technology are: </a:t>
            </a:r>
          </a:p>
          <a:p>
            <a:pPr marL="0" indent="0">
              <a:buNone/>
            </a:pPr>
            <a:br>
              <a:rPr lang="en-US" sz="2000" dirty="0"/>
            </a:br>
            <a:endParaRPr lang="en-US" sz="2000" dirty="0">
              <a:latin typeface="Times New Roman"/>
              <a:cs typeface="Calibri"/>
            </a:endParaRPr>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E005107-3B56-0BB8-6349-FA23559ECC0A}"/>
              </a:ext>
            </a:extLst>
          </p:cNvPr>
          <p:cNvSpPr txBox="1"/>
          <p:nvPr/>
        </p:nvSpPr>
        <p:spPr>
          <a:xfrm>
            <a:off x="6417731" y="2888250"/>
            <a:ext cx="4292594" cy="64409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3000" dirty="0">
                <a:latin typeface="Times New Roman"/>
                <a:cs typeface="Times New Roman"/>
              </a:rPr>
              <a:t>Tools</a:t>
            </a:r>
            <a:endParaRPr lang="en-US" sz="3000">
              <a:latin typeface="Times New Roman"/>
              <a:cs typeface="Times New Roman"/>
            </a:endParaRPr>
          </a:p>
          <a:p>
            <a:pPr marL="571500" indent="-228600">
              <a:lnSpc>
                <a:spcPct val="90000"/>
              </a:lnSpc>
              <a:spcAft>
                <a:spcPts val="600"/>
              </a:spcAft>
              <a:buFont typeface="Arial" panose="020B0604020202020204" pitchFamily="34" charset="0"/>
              <a:buChar char="•"/>
            </a:pPr>
            <a:endParaRPr lang="en-US" sz="2000" dirty="0">
              <a:latin typeface="Times New Roman"/>
              <a:cs typeface="Calibri"/>
            </a:endParaRPr>
          </a:p>
          <a:p>
            <a:pPr marL="571500" indent="-228600">
              <a:lnSpc>
                <a:spcPct val="90000"/>
              </a:lnSpc>
              <a:spcAft>
                <a:spcPts val="600"/>
              </a:spcAft>
              <a:buFont typeface="Arial" panose="020B0604020202020204" pitchFamily="34" charset="0"/>
              <a:buChar char="•"/>
            </a:pPr>
            <a:endParaRPr lang="en-US" sz="2000" dirty="0">
              <a:latin typeface="Times New Roman"/>
              <a:cs typeface="Times New Roman"/>
            </a:endParaRPr>
          </a:p>
        </p:txBody>
      </p:sp>
      <p:sp>
        <p:nvSpPr>
          <p:cNvPr id="5" name="TextBox 4">
            <a:extLst>
              <a:ext uri="{FF2B5EF4-FFF2-40B4-BE49-F238E27FC236}">
                <a16:creationId xmlns:a16="http://schemas.microsoft.com/office/drawing/2014/main" id="{9C7128AB-1109-125F-8F4A-C58ADE964A4B}"/>
              </a:ext>
            </a:extLst>
          </p:cNvPr>
          <p:cNvSpPr txBox="1"/>
          <p:nvPr/>
        </p:nvSpPr>
        <p:spPr>
          <a:xfrm>
            <a:off x="2056411" y="3700153"/>
            <a:ext cx="35596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latin typeface="Times New Roman"/>
                <a:cs typeface="Calibri"/>
              </a:rPr>
              <a:t>Google Crome</a:t>
            </a:r>
            <a:endParaRPr lang="en-US" dirty="0">
              <a:latin typeface="Times New Roman"/>
              <a:cs typeface="Times New Roman"/>
            </a:endParaRPr>
          </a:p>
          <a:p>
            <a:pPr marL="285750" indent="-285750">
              <a:buFont typeface="Arial"/>
              <a:buChar char="•"/>
            </a:pPr>
            <a:r>
              <a:rPr lang="en-GB" dirty="0">
                <a:latin typeface="Times New Roman"/>
                <a:cs typeface="Calibri"/>
              </a:rPr>
              <a:t>Brave</a:t>
            </a:r>
          </a:p>
        </p:txBody>
      </p:sp>
      <p:sp>
        <p:nvSpPr>
          <p:cNvPr id="6" name="TextBox 5">
            <a:extLst>
              <a:ext uri="{FF2B5EF4-FFF2-40B4-BE49-F238E27FC236}">
                <a16:creationId xmlns:a16="http://schemas.microsoft.com/office/drawing/2014/main" id="{522413DA-3B9A-CC01-9908-70C6835CF96B}"/>
              </a:ext>
            </a:extLst>
          </p:cNvPr>
          <p:cNvSpPr txBox="1"/>
          <p:nvPr/>
        </p:nvSpPr>
        <p:spPr>
          <a:xfrm>
            <a:off x="6670963" y="3699164"/>
            <a:ext cx="40277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latin typeface="Times New Roman"/>
                <a:cs typeface="Calibri"/>
              </a:rPr>
              <a:t>Google </a:t>
            </a:r>
            <a:r>
              <a:rPr lang="en-GB" dirty="0" err="1">
                <a:latin typeface="Times New Roman"/>
                <a:cs typeface="Calibri"/>
              </a:rPr>
              <a:t>Colab</a:t>
            </a:r>
            <a:endParaRPr lang="en-US" dirty="0">
              <a:latin typeface="Times New Roman"/>
              <a:cs typeface="Times New Roman"/>
            </a:endParaRPr>
          </a:p>
          <a:p>
            <a:pPr marL="285750" indent="-285750">
              <a:buFont typeface="Arial"/>
              <a:buChar char="•"/>
            </a:pPr>
            <a:r>
              <a:rPr lang="en-GB" dirty="0">
                <a:latin typeface="Times New Roman"/>
                <a:cs typeface="Calibri"/>
              </a:rPr>
              <a:t>Pandas</a:t>
            </a:r>
          </a:p>
          <a:p>
            <a:pPr marL="285750" indent="-285750">
              <a:buFont typeface="Arial"/>
              <a:buChar char="•"/>
            </a:pPr>
            <a:r>
              <a:rPr lang="en-US" dirty="0">
                <a:solidFill>
                  <a:srgbClr val="FFFFFF"/>
                </a:solidFill>
                <a:latin typeface="Times New Roman" panose="02020603050405020304" pitchFamily="18" charset="0"/>
                <a:cs typeface="Times New Roman" panose="02020603050405020304" pitchFamily="18" charset="0"/>
              </a:rPr>
              <a:t>S</a:t>
            </a:r>
            <a:r>
              <a:rPr lang="en-US" b="0" i="0" dirty="0">
                <a:solidFill>
                  <a:srgbClr val="FFFFFF"/>
                </a:solidFill>
                <a:effectLst/>
                <a:latin typeface="Times New Roman" panose="02020603050405020304" pitchFamily="18" charset="0"/>
                <a:cs typeface="Times New Roman" panose="02020603050405020304" pitchFamily="18" charset="0"/>
              </a:rPr>
              <a:t>eaborn</a:t>
            </a:r>
            <a:endParaRPr lang="en-GB" dirty="0">
              <a:latin typeface="Times New Roman" panose="02020603050405020304" pitchFamily="18" charset="0"/>
              <a:cs typeface="Times New Roman" panose="02020603050405020304" pitchFamily="18" charset="0"/>
            </a:endParaRPr>
          </a:p>
          <a:p>
            <a:pPr marL="285750" indent="-285750">
              <a:buFont typeface="Arial"/>
              <a:buChar char="•"/>
            </a:pPr>
            <a:r>
              <a:rPr lang="en-GB" dirty="0">
                <a:latin typeface="Times New Roman"/>
                <a:cs typeface="Calibri"/>
              </a:rPr>
              <a:t>Data Mining Models</a:t>
            </a:r>
          </a:p>
        </p:txBody>
      </p:sp>
      <p:sp>
        <p:nvSpPr>
          <p:cNvPr id="7" name="Slide Number Placeholder 6">
            <a:extLst>
              <a:ext uri="{FF2B5EF4-FFF2-40B4-BE49-F238E27FC236}">
                <a16:creationId xmlns:a16="http://schemas.microsoft.com/office/drawing/2014/main" id="{23577205-0DF0-F220-482F-24724AE0010D}"/>
              </a:ext>
            </a:extLst>
          </p:cNvPr>
          <p:cNvSpPr>
            <a:spLocks noGrp="1"/>
          </p:cNvSpPr>
          <p:nvPr>
            <p:ph type="sldNum" sz="quarter" idx="12"/>
          </p:nvPr>
        </p:nvSpPr>
        <p:spPr/>
        <p:txBody>
          <a:bodyPr/>
          <a:lstStyle/>
          <a:p>
            <a:fld id="{330EA680-D336-4FF7-8B7A-9848BB0A1C32}" type="slidenum">
              <a:rPr lang="en-GB" smtClean="0"/>
              <a:t>9</a:t>
            </a:fld>
            <a:endParaRPr lang="en-GB"/>
          </a:p>
        </p:txBody>
      </p:sp>
    </p:spTree>
    <p:extLst>
      <p:ext uri="{BB962C8B-B14F-4D97-AF65-F5344CB8AC3E}">
        <p14:creationId xmlns:p14="http://schemas.microsoft.com/office/powerpoint/2010/main" val="306163588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974</TotalTime>
  <Words>764</Words>
  <Application>Microsoft Office PowerPoint</Application>
  <PresentationFormat>Widescreen</PresentationFormat>
  <Paragraphs>105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PowerPoint Presentation</vt:lpstr>
      <vt:lpstr>Contents</vt:lpstr>
      <vt:lpstr>Introduction</vt:lpstr>
      <vt:lpstr>Objective</vt:lpstr>
      <vt:lpstr>Background on Crime in Bangladesh</vt:lpstr>
      <vt:lpstr>Data Collection</vt:lpstr>
      <vt:lpstr>Dataset Description</vt:lpstr>
      <vt:lpstr>Dataset Description</vt:lpstr>
      <vt:lpstr>Tools and Technology</vt:lpstr>
      <vt:lpstr>Data Clustering </vt:lpstr>
      <vt:lpstr>Machine Learning Algorithms</vt:lpstr>
      <vt:lpstr>Results and Analysis</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Rasa Raj</dc:creator>
  <cp:lastModifiedBy>Rasa Raj</cp:lastModifiedBy>
  <cp:revision>845</cp:revision>
  <dcterms:created xsi:type="dcterms:W3CDTF">2023-04-25T16:21:12Z</dcterms:created>
  <dcterms:modified xsi:type="dcterms:W3CDTF">2023-10-26T15:09:02Z</dcterms:modified>
</cp:coreProperties>
</file>